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s/slide1.xml" ContentType="application/vnd.openxmlformats-officedocument.presentationml.slide+xml"/>
  <Default Extension="jpg" ContentType="image/jpg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</p:sldIdLst>
  <p:sldSz cx="7772400" cy="10058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2112263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79" cy="251460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100">
                <a:latin typeface="Calibri"/>
                <a:cs typeface="Calibri"/>
              </a:rPr>
              <a:t>#</a:t>
            </a:fld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/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100">
                <a:latin typeface="Calibri"/>
                <a:cs typeface="Calibri"/>
              </a:rPr>
              <a:t>#</a:t>
            </a:fld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002785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100">
                <a:latin typeface="Calibri"/>
                <a:cs typeface="Calibri"/>
              </a:rPr>
              <a:t>#</a:t>
            </a:fld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100">
                <a:latin typeface="Calibri"/>
                <a:cs typeface="Calibri"/>
              </a:rPr>
              <a:t>#</a:t>
            </a:fld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100">
                <a:latin typeface="Calibri"/>
                <a:cs typeface="Calibri"/>
              </a:rPr>
              <a:t>#</a:t>
            </a:fld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4.xml"/><Relationship Id="rId4" Type="http://schemas.openxmlformats.org/officeDocument/2006/relationships/slideLayout" Target="../slideLayouts/slideLayout6.xml"/><Relationship Id="rId5" Type="http://schemas.openxmlformats.org/officeDocument/2006/relationships/slideLayout" Target="../slideLayouts/slideLayout7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8620" y="402335"/>
            <a:ext cx="6995159" cy="1609343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8620" y="2313432"/>
            <a:ext cx="6995159" cy="6638544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642616" y="9354312"/>
            <a:ext cx="2487167" cy="50292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7220966" y="9260027"/>
            <a:ext cx="121885" cy="187451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100">
                <a:latin typeface="Calibri"/>
                <a:cs typeface="Calibri"/>
              </a:rPr>
              <a:t>#</a:t>
            </a:fld>
            <a:endParaRPr sz="1100">
              <a:latin typeface="Calibri"/>
              <a:cs typeface="Calibri"/>
            </a:endParaRPr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
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3.jpg"/><Relationship Id="rId3" Type="http://schemas.openxmlformats.org/officeDocument/2006/relationships/image" Target="../media/image14.jpg"/></Relationships>
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5.jpg"/></Relationships>
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6.jpg"/><Relationship Id="rId3" Type="http://schemas.openxmlformats.org/officeDocument/2006/relationships/image" Target="../media/image17.jpg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g"/><Relationship Id="rId3" Type="http://schemas.openxmlformats.org/officeDocument/2006/relationships/image" Target="../media/image5.jpg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jpg"/><Relationship Id="rId3" Type="http://schemas.openxmlformats.org/officeDocument/2006/relationships/image" Target="../media/image7.jpg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jpg"/><Relationship Id="rId3" Type="http://schemas.openxmlformats.org/officeDocument/2006/relationships/image" Target="../media/image9.jpg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jpg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.jpg"/><Relationship Id="rId3" Type="http://schemas.openxmlformats.org/officeDocument/2006/relationships/image" Target="../media/image12.jp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54380" y="3998976"/>
            <a:ext cx="6586728" cy="331165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444500" y="442468"/>
            <a:ext cx="6886575" cy="3824604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ctr" marR="1270">
              <a:lnSpc>
                <a:spcPct val="100000"/>
              </a:lnSpc>
            </a:pPr>
            <a:r>
              <a:rPr dirty="0" smtClean="0" sz="1400" b="1">
                <a:solidFill>
                  <a:srgbClr val="006FC0"/>
                </a:solidFill>
                <a:latin typeface="Times New Roman"/>
                <a:cs typeface="Times New Roman"/>
              </a:rPr>
              <a:t>Lecture</a:t>
            </a:r>
            <a:r>
              <a:rPr dirty="0" smtClean="0" sz="1400" spc="-15" b="1">
                <a:solidFill>
                  <a:srgbClr val="006FC0"/>
                </a:solidFill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solidFill>
                  <a:srgbClr val="006FC0"/>
                </a:solidFill>
                <a:latin typeface="Times New Roman"/>
                <a:cs typeface="Times New Roman"/>
              </a:rPr>
              <a:t>7: </a:t>
            </a:r>
            <a:r>
              <a:rPr dirty="0" smtClean="0" sz="1400" spc="-10" b="1">
                <a:solidFill>
                  <a:srgbClr val="006FC0"/>
                </a:solidFill>
                <a:latin typeface="Times New Roman"/>
                <a:cs typeface="Times New Roman"/>
              </a:rPr>
              <a:t>P</a:t>
            </a:r>
            <a:r>
              <a:rPr dirty="0" smtClean="0" sz="1400" spc="-10" b="1">
                <a:solidFill>
                  <a:srgbClr val="006FC0"/>
                </a:solidFill>
                <a:latin typeface="Times New Roman"/>
                <a:cs typeface="Times New Roman"/>
              </a:rPr>
              <a:t>o</a:t>
            </a:r>
            <a:r>
              <a:rPr dirty="0" smtClean="0" sz="1400" spc="0" b="1">
                <a:solidFill>
                  <a:srgbClr val="006FC0"/>
                </a:solidFill>
                <a:latin typeface="Times New Roman"/>
                <a:cs typeface="Times New Roman"/>
              </a:rPr>
              <a:t>wer </a:t>
            </a:r>
            <a:r>
              <a:rPr dirty="0" smtClean="0" sz="1400" spc="-20" b="1">
                <a:solidFill>
                  <a:srgbClr val="006FC0"/>
                </a:solidFill>
                <a:latin typeface="Times New Roman"/>
                <a:cs typeface="Times New Roman"/>
              </a:rPr>
              <a:t>A</a:t>
            </a:r>
            <a:r>
              <a:rPr dirty="0" smtClean="0" sz="1400" spc="-20" b="1">
                <a:solidFill>
                  <a:srgbClr val="006FC0"/>
                </a:solidFill>
                <a:latin typeface="Times New Roman"/>
                <a:cs typeface="Times New Roman"/>
              </a:rPr>
              <a:t>m</a:t>
            </a:r>
            <a:r>
              <a:rPr dirty="0" smtClean="0" sz="1400" spc="0" b="1">
                <a:solidFill>
                  <a:srgbClr val="006FC0"/>
                </a:solidFill>
                <a:latin typeface="Times New Roman"/>
                <a:cs typeface="Times New Roman"/>
              </a:rPr>
              <a:t>plifie</a:t>
            </a:r>
            <a:r>
              <a:rPr dirty="0" smtClean="0" sz="1400" spc="-15" b="1">
                <a:solidFill>
                  <a:srgbClr val="006FC0"/>
                </a:solidFill>
                <a:latin typeface="Times New Roman"/>
                <a:cs typeface="Times New Roman"/>
              </a:rPr>
              <a:t>r</a:t>
            </a:r>
            <a:r>
              <a:rPr dirty="0" smtClean="0" sz="1400" spc="0" b="1">
                <a:solidFill>
                  <a:srgbClr val="006FC0"/>
                </a:solidFill>
                <a:latin typeface="Times New Roman"/>
                <a:cs typeface="Times New Roman"/>
              </a:rPr>
              <a:t>s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950"/>
              </a:lnSpc>
              <a:spcBef>
                <a:spcPts val="9"/>
              </a:spcBef>
            </a:pPr>
            <a:endParaRPr sz="950"/>
          </a:p>
          <a:p>
            <a:pPr marL="241300" indent="-228600">
              <a:lnSpc>
                <a:spcPct val="100000"/>
              </a:lnSpc>
              <a:buFont typeface="Wingdings"/>
              <a:buChar char=""/>
              <a:tabLst>
                <a:tab pos="241300" algn="l"/>
              </a:tabLst>
            </a:pPr>
            <a:r>
              <a:rPr dirty="0" smtClean="0" sz="1400" spc="0">
                <a:latin typeface="Times New Roman"/>
                <a:cs typeface="Times New Roman"/>
              </a:rPr>
              <a:t>Po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er a</a:t>
            </a:r>
            <a:r>
              <a:rPr dirty="0" smtClean="0" sz="1400" spc="-30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pli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ie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are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se a</a:t>
            </a:r>
            <a:r>
              <a:rPr dirty="0" smtClean="0" sz="1400" spc="-30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pli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ie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hat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ve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ob</a:t>
            </a:r>
            <a:r>
              <a:rPr dirty="0" smtClean="0" sz="1400" spc="-10">
                <a:latin typeface="Times New Roman"/>
                <a:cs typeface="Times New Roman"/>
              </a:rPr>
              <a:t>j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ve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de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ve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er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to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d.</a:t>
            </a:r>
            <a:endParaRPr sz="1400">
              <a:latin typeface="Times New Roman"/>
              <a:cs typeface="Times New Roman"/>
            </a:endParaRPr>
          </a:p>
          <a:p>
            <a:pPr lvl="1" marL="419100" indent="-227329">
              <a:lnSpc>
                <a:spcPct val="100000"/>
              </a:lnSpc>
              <a:spcBef>
                <a:spcPts val="170"/>
              </a:spcBef>
              <a:buFont typeface="Wingdings"/>
              <a:buChar char=""/>
              <a:tabLst>
                <a:tab pos="419100" algn="l"/>
              </a:tabLst>
            </a:pP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30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ea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at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30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ust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b</a:t>
            </a:r>
            <a:r>
              <a:rPr dirty="0" smtClean="0" sz="1400" spc="0">
                <a:latin typeface="Times New Roman"/>
                <a:cs typeface="Times New Roman"/>
              </a:rPr>
              <a:t>e c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id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red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ter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ir a</a:t>
            </a:r>
            <a:r>
              <a:rPr dirty="0" smtClean="0" sz="1400" spc="-10">
                <a:latin typeface="Times New Roman"/>
                <a:cs typeface="Times New Roman"/>
              </a:rPr>
              <a:t>b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ty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to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t.</a:t>
            </a:r>
            <a:endParaRPr sz="1400">
              <a:latin typeface="Times New Roman"/>
              <a:cs typeface="Times New Roman"/>
            </a:endParaRPr>
          </a:p>
          <a:p>
            <a:pPr marL="241300" indent="-228600">
              <a:lnSpc>
                <a:spcPct val="100000"/>
              </a:lnSpc>
              <a:spcBef>
                <a:spcPts val="180"/>
              </a:spcBef>
              <a:buFont typeface="Wingdings"/>
              <a:buChar char=""/>
              <a:tabLst>
                <a:tab pos="241300" algn="l"/>
              </a:tabLst>
            </a:pPr>
            <a:r>
              <a:rPr dirty="0" smtClean="0" sz="1400" spc="0">
                <a:latin typeface="Times New Roman"/>
                <a:cs typeface="Times New Roman"/>
              </a:rPr>
              <a:t>Po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er a</a:t>
            </a:r>
            <a:r>
              <a:rPr dirty="0" smtClean="0" sz="1400" spc="-30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pli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ie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are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la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15">
                <a:latin typeface="Times New Roman"/>
                <a:cs typeface="Times New Roman"/>
              </a:rPr>
              <a:t>e</a:t>
            </a:r>
            <a:r>
              <a:rPr dirty="0" smtClean="0" sz="1400" spc="-15">
                <a:latin typeface="Times New Roman"/>
                <a:cs typeface="Times New Roman"/>
              </a:rPr>
              <a:t>-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al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30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pl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fie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s.</a:t>
            </a:r>
            <a:endParaRPr sz="1400">
              <a:latin typeface="Times New Roman"/>
              <a:cs typeface="Times New Roman"/>
            </a:endParaRPr>
          </a:p>
          <a:p>
            <a:pPr lvl="1" marL="419100" marR="21590" indent="-227329">
              <a:lnSpc>
                <a:spcPct val="110000"/>
              </a:lnSpc>
              <a:buFont typeface="Wingdings"/>
              <a:buChar char=""/>
              <a:tabLst>
                <a:tab pos="419100" algn="l"/>
              </a:tabLst>
            </a:pP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 </a:t>
            </a:r>
            <a:r>
              <a:rPr dirty="0" smtClean="0" sz="1400" spc="-13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ner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ly </a:t>
            </a:r>
            <a:r>
              <a:rPr dirty="0" smtClean="0" sz="1400" spc="-145">
                <a:latin typeface="Times New Roman"/>
                <a:cs typeface="Times New Roman"/>
              </a:rPr>
              <a:t> 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ea</a:t>
            </a:r>
            <a:r>
              <a:rPr dirty="0" smtClean="0" sz="1400" spc="1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s </a:t>
            </a:r>
            <a:r>
              <a:rPr dirty="0" smtClean="0" sz="1400" spc="-13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hat </a:t>
            </a:r>
            <a:r>
              <a:rPr dirty="0" smtClean="0" sz="1400" spc="-13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 </a:t>
            </a:r>
            <a:r>
              <a:rPr dirty="0" smtClean="0" sz="1400" spc="-140">
                <a:latin typeface="Times New Roman"/>
                <a:cs typeface="Times New Roman"/>
              </a:rPr>
              <a:t> 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uch </a:t>
            </a:r>
            <a:r>
              <a:rPr dirty="0" smtClean="0" sz="1400" spc="-13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ar</a:t>
            </a:r>
            <a:r>
              <a:rPr dirty="0" smtClean="0" sz="1400" spc="-5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er </a:t>
            </a:r>
            <a:r>
              <a:rPr dirty="0" smtClean="0" sz="1400" spc="-15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po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 </a:t>
            </a:r>
            <a:r>
              <a:rPr dirty="0" smtClean="0" sz="1400" spc="-13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 </a:t>
            </a:r>
            <a:r>
              <a:rPr dirty="0" smtClean="0" sz="1400" spc="-15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 </a:t>
            </a:r>
            <a:r>
              <a:rPr dirty="0" smtClean="0" sz="1400" spc="-14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d </a:t>
            </a:r>
            <a:r>
              <a:rPr dirty="0" smtClean="0" sz="1400" spc="-13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ne </a:t>
            </a:r>
            <a:r>
              <a:rPr dirty="0" smtClean="0" sz="1400" spc="-14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 </a:t>
            </a:r>
            <a:r>
              <a:rPr dirty="0" smtClean="0" sz="1400" spc="-13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 </a:t>
            </a:r>
            <a:r>
              <a:rPr dirty="0" smtClean="0" sz="1400" spc="-13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g </a:t>
            </a:r>
            <a:r>
              <a:rPr dirty="0" smtClean="0" sz="1400" spc="-15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 o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era</a:t>
            </a:r>
            <a:r>
              <a:rPr dirty="0" smtClean="0" sz="1400" spc="-5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on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an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-1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al</a:t>
            </a:r>
            <a:r>
              <a:rPr dirty="0" smtClean="0" sz="1400" spc="15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-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gn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30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pli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ier.</a:t>
            </a:r>
            <a:endParaRPr sz="1400">
              <a:latin typeface="Times New Roman"/>
              <a:cs typeface="Times New Roman"/>
            </a:endParaRPr>
          </a:p>
          <a:p>
            <a:pPr marL="241300" marR="14604" indent="-228600">
              <a:lnSpc>
                <a:spcPts val="1860"/>
              </a:lnSpc>
              <a:spcBef>
                <a:spcPts val="80"/>
              </a:spcBef>
              <a:buFont typeface="Wingdings"/>
              <a:buChar char=""/>
              <a:tabLst>
                <a:tab pos="241300" algn="l"/>
              </a:tabLst>
            </a:pPr>
            <a:r>
              <a:rPr dirty="0" smtClean="0" sz="1400" spc="0">
                <a:latin typeface="Times New Roman"/>
                <a:cs typeface="Times New Roman"/>
              </a:rPr>
              <a:t>In</a:t>
            </a:r>
            <a:r>
              <a:rPr dirty="0" smtClean="0" sz="1400" spc="-3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3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ec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ure,</a:t>
            </a:r>
            <a:r>
              <a:rPr dirty="0" smtClean="0" sz="1400" spc="-4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4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ill</a:t>
            </a:r>
            <a:r>
              <a:rPr dirty="0" smtClean="0" sz="1400" spc="-3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ov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-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ur</a:t>
            </a:r>
            <a:r>
              <a:rPr dirty="0" smtClean="0" sz="1400" spc="-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cl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ses</a:t>
            </a:r>
            <a:r>
              <a:rPr dirty="0" smtClean="0" sz="1400" spc="-4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f</a:t>
            </a:r>
            <a:r>
              <a:rPr dirty="0" smtClean="0" sz="1400" spc="-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po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er</a:t>
            </a:r>
            <a:r>
              <a:rPr dirty="0" smtClean="0" sz="1400" spc="-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pli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ie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s: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3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,</a:t>
            </a:r>
            <a:r>
              <a:rPr dirty="0" smtClean="0" sz="1400" spc="-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cl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ss</a:t>
            </a:r>
            <a:r>
              <a:rPr dirty="0" smtClean="0" sz="1400" spc="-3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B,</a:t>
            </a:r>
            <a:r>
              <a:rPr dirty="0" smtClean="0" sz="1400" spc="-4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cl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3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B,</a:t>
            </a:r>
            <a:r>
              <a:rPr dirty="0" smtClean="0" sz="1400" spc="-4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 cl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ss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C.</a:t>
            </a:r>
            <a:endParaRPr sz="1400">
              <a:latin typeface="Times New Roman"/>
              <a:cs typeface="Times New Roman"/>
            </a:endParaRPr>
          </a:p>
          <a:p>
            <a:pPr marL="241300" indent="-228600">
              <a:lnSpc>
                <a:spcPct val="100000"/>
              </a:lnSpc>
              <a:spcBef>
                <a:spcPts val="75"/>
              </a:spcBef>
              <a:buFont typeface="Wingdings"/>
              <a:buChar char=""/>
              <a:tabLst>
                <a:tab pos="241300" algn="l"/>
              </a:tabLst>
            </a:pPr>
            <a:r>
              <a:rPr dirty="0" smtClean="0" sz="1400" spc="0">
                <a:latin typeface="Times New Roman"/>
                <a:cs typeface="Times New Roman"/>
              </a:rPr>
              <a:t>Po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er </a:t>
            </a:r>
            <a:r>
              <a:rPr dirty="0" smtClean="0" sz="1400" spc="-114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plif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ers </a:t>
            </a:r>
            <a:r>
              <a:rPr dirty="0" smtClean="0" sz="1400" spc="-1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are </a:t>
            </a:r>
            <a:r>
              <a:rPr dirty="0" smtClean="0" sz="1400" spc="-1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nor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ally </a:t>
            </a:r>
            <a:r>
              <a:rPr dirty="0" smtClean="0" sz="1400" spc="-13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used </a:t>
            </a:r>
            <a:r>
              <a:rPr dirty="0" smtClean="0" sz="1400" spc="-1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as </a:t>
            </a:r>
            <a:r>
              <a:rPr dirty="0" smtClean="0" sz="1400" spc="-11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 </a:t>
            </a:r>
            <a:r>
              <a:rPr dirty="0" smtClean="0" sz="1400" spc="-114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fin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l </a:t>
            </a:r>
            <a:r>
              <a:rPr dirty="0" smtClean="0" sz="1400" spc="-11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ta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e </a:t>
            </a:r>
            <a:r>
              <a:rPr dirty="0" smtClean="0" sz="1400" spc="-114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 </a:t>
            </a:r>
            <a:r>
              <a:rPr dirty="0" smtClean="0" sz="1400" spc="-114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 </a:t>
            </a:r>
            <a:r>
              <a:rPr dirty="0" smtClean="0" sz="1400" spc="-70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c</a:t>
            </a:r>
            <a:r>
              <a:rPr dirty="0" smtClean="0" sz="1400" spc="-10" b="1">
                <a:latin typeface="Times New Roman"/>
                <a:cs typeface="Times New Roman"/>
              </a:rPr>
              <a:t>o</a:t>
            </a:r>
            <a:r>
              <a:rPr dirty="0" smtClean="0" sz="1400" spc="-10" b="1">
                <a:latin typeface="Times New Roman"/>
                <a:cs typeface="Times New Roman"/>
              </a:rPr>
              <a:t>m</a:t>
            </a:r>
            <a:r>
              <a:rPr dirty="0" smtClean="0" sz="1400" spc="-20" b="1">
                <a:latin typeface="Times New Roman"/>
                <a:cs typeface="Times New Roman"/>
              </a:rPr>
              <a:t>m</a:t>
            </a:r>
            <a:r>
              <a:rPr dirty="0" smtClean="0" sz="1400" spc="0" b="1">
                <a:latin typeface="Times New Roman"/>
                <a:cs typeface="Times New Roman"/>
              </a:rPr>
              <a:t>unic</a:t>
            </a:r>
            <a:r>
              <a:rPr dirty="0" smtClean="0" sz="1400" spc="5" b="1">
                <a:latin typeface="Times New Roman"/>
                <a:cs typeface="Times New Roman"/>
              </a:rPr>
              <a:t>a</a:t>
            </a:r>
            <a:r>
              <a:rPr dirty="0" smtClean="0" sz="1400" spc="0" b="1">
                <a:latin typeface="Times New Roman"/>
                <a:cs typeface="Times New Roman"/>
              </a:rPr>
              <a:t>t</a:t>
            </a:r>
            <a:r>
              <a:rPr dirty="0" smtClean="0" sz="1400" spc="-10" b="1">
                <a:latin typeface="Times New Roman"/>
                <a:cs typeface="Times New Roman"/>
              </a:rPr>
              <a:t>i</a:t>
            </a:r>
            <a:r>
              <a:rPr dirty="0" smtClean="0" sz="1400" spc="0" b="1">
                <a:latin typeface="Times New Roman"/>
                <a:cs typeface="Times New Roman"/>
              </a:rPr>
              <a:t>ons </a:t>
            </a:r>
            <a:r>
              <a:rPr dirty="0" smtClean="0" sz="1400" spc="-110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re</a:t>
            </a:r>
            <a:r>
              <a:rPr dirty="0" smtClean="0" sz="1400" spc="-10" b="1">
                <a:latin typeface="Times New Roman"/>
                <a:cs typeface="Times New Roman"/>
              </a:rPr>
              <a:t>c</a:t>
            </a:r>
            <a:r>
              <a:rPr dirty="0" smtClean="0" sz="1400" spc="0" b="1">
                <a:latin typeface="Times New Roman"/>
                <a:cs typeface="Times New Roman"/>
              </a:rPr>
              <a:t>e</a:t>
            </a:r>
            <a:r>
              <a:rPr dirty="0" smtClean="0" sz="1400" spc="-10" b="1">
                <a:latin typeface="Times New Roman"/>
                <a:cs typeface="Times New Roman"/>
              </a:rPr>
              <a:t>i</a:t>
            </a:r>
            <a:r>
              <a:rPr dirty="0" smtClean="0" sz="1400" spc="0" b="1">
                <a:latin typeface="Times New Roman"/>
                <a:cs typeface="Times New Roman"/>
              </a:rPr>
              <a:t>ver </a:t>
            </a:r>
            <a:r>
              <a:rPr dirty="0" smtClean="0" sz="1400" spc="-105" b="1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endParaRPr sz="1400">
              <a:latin typeface="Times New Roman"/>
              <a:cs typeface="Times New Roman"/>
            </a:endParaRPr>
          </a:p>
          <a:p>
            <a:pPr marL="241300">
              <a:lnSpc>
                <a:spcPct val="100000"/>
              </a:lnSpc>
              <a:spcBef>
                <a:spcPts val="155"/>
              </a:spcBef>
            </a:pPr>
            <a:r>
              <a:rPr dirty="0" smtClean="0" sz="1400" b="1">
                <a:latin typeface="Times New Roman"/>
                <a:cs typeface="Times New Roman"/>
              </a:rPr>
              <a:t>tr</a:t>
            </a:r>
            <a:r>
              <a:rPr dirty="0" smtClean="0" sz="1400" spc="5" b="1">
                <a:latin typeface="Times New Roman"/>
                <a:cs typeface="Times New Roman"/>
              </a:rPr>
              <a:t>a</a:t>
            </a:r>
            <a:r>
              <a:rPr dirty="0" smtClean="0" sz="1400" spc="-15" b="1">
                <a:latin typeface="Times New Roman"/>
                <a:cs typeface="Times New Roman"/>
              </a:rPr>
              <a:t>n</a:t>
            </a:r>
            <a:r>
              <a:rPr dirty="0" smtClean="0" sz="1400" spc="0" b="1">
                <a:latin typeface="Times New Roman"/>
                <a:cs typeface="Times New Roman"/>
              </a:rPr>
              <a:t>s</a:t>
            </a:r>
            <a:r>
              <a:rPr dirty="0" smtClean="0" sz="1400" spc="-20" b="1">
                <a:latin typeface="Times New Roman"/>
                <a:cs typeface="Times New Roman"/>
              </a:rPr>
              <a:t>m</a:t>
            </a:r>
            <a:r>
              <a:rPr dirty="0" smtClean="0" sz="1400" spc="0" b="1">
                <a:latin typeface="Times New Roman"/>
                <a:cs typeface="Times New Roman"/>
              </a:rPr>
              <a:t>itter</a:t>
            </a:r>
            <a:r>
              <a:rPr dirty="0" smtClean="0" sz="1400" spc="5" b="1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v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de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gn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er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to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 i="1">
                <a:latin typeface="Times New Roman"/>
                <a:cs typeface="Times New Roman"/>
              </a:rPr>
              <a:t>s</a:t>
            </a:r>
            <a:r>
              <a:rPr dirty="0" smtClean="0" sz="1400" spc="-10" i="1">
                <a:latin typeface="Times New Roman"/>
                <a:cs typeface="Times New Roman"/>
              </a:rPr>
              <a:t>p</a:t>
            </a:r>
            <a:r>
              <a:rPr dirty="0" smtClean="0" sz="1400" spc="0" i="1">
                <a:latin typeface="Times New Roman"/>
                <a:cs typeface="Times New Roman"/>
              </a:rPr>
              <a:t>e</a:t>
            </a:r>
            <a:r>
              <a:rPr dirty="0" smtClean="0" sz="1400" spc="5" i="1">
                <a:latin typeface="Times New Roman"/>
                <a:cs typeface="Times New Roman"/>
              </a:rPr>
              <a:t>a</a:t>
            </a:r>
            <a:r>
              <a:rPr dirty="0" smtClean="0" sz="1400" spc="0" i="1">
                <a:latin typeface="Times New Roman"/>
                <a:cs typeface="Times New Roman"/>
              </a:rPr>
              <a:t>k</a:t>
            </a:r>
            <a:r>
              <a:rPr dirty="0" smtClean="0" sz="1400" spc="-15" i="1">
                <a:latin typeface="Times New Roman"/>
                <a:cs typeface="Times New Roman"/>
              </a:rPr>
              <a:t>e</a:t>
            </a:r>
            <a:r>
              <a:rPr dirty="0" smtClean="0" sz="1400" spc="0" i="1">
                <a:latin typeface="Times New Roman"/>
                <a:cs typeface="Times New Roman"/>
              </a:rPr>
              <a:t>rs</a:t>
            </a:r>
            <a:r>
              <a:rPr dirty="0" smtClean="0" sz="1400" spc="-15" i="1">
                <a:latin typeface="Times New Roman"/>
                <a:cs typeface="Times New Roman"/>
              </a:rPr>
              <a:t> </a:t>
            </a:r>
            <a:r>
              <a:rPr dirty="0" smtClean="0" sz="1400" spc="-10" i="1">
                <a:latin typeface="Times New Roman"/>
                <a:cs typeface="Times New Roman"/>
              </a:rPr>
              <a:t>o</a:t>
            </a:r>
            <a:r>
              <a:rPr dirty="0" smtClean="0" sz="1400" spc="0" i="1">
                <a:latin typeface="Times New Roman"/>
                <a:cs typeface="Times New Roman"/>
              </a:rPr>
              <a:t>r</a:t>
            </a:r>
            <a:r>
              <a:rPr dirty="0" smtClean="0" sz="1400" spc="10" i="1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 i="1">
                <a:latin typeface="Times New Roman"/>
                <a:cs typeface="Times New Roman"/>
              </a:rPr>
              <a:t>t</a:t>
            </a:r>
            <a:r>
              <a:rPr dirty="0" smtClean="0" sz="1400" spc="0" i="1">
                <a:latin typeface="Times New Roman"/>
                <a:cs typeface="Times New Roman"/>
              </a:rPr>
              <a:t>r</a:t>
            </a:r>
            <a:r>
              <a:rPr dirty="0" smtClean="0" sz="1400" spc="-10" i="1">
                <a:latin typeface="Times New Roman"/>
                <a:cs typeface="Times New Roman"/>
              </a:rPr>
              <a:t>a</a:t>
            </a:r>
            <a:r>
              <a:rPr dirty="0" smtClean="0" sz="1400" spc="-10" i="1">
                <a:latin typeface="Times New Roman"/>
                <a:cs typeface="Times New Roman"/>
              </a:rPr>
              <a:t>n</a:t>
            </a:r>
            <a:r>
              <a:rPr dirty="0" smtClean="0" sz="1400" spc="0" i="1">
                <a:latin typeface="Times New Roman"/>
                <a:cs typeface="Times New Roman"/>
              </a:rPr>
              <a:t>s</a:t>
            </a:r>
            <a:r>
              <a:rPr dirty="0" smtClean="0" sz="1400" spc="-10" i="1">
                <a:latin typeface="Times New Roman"/>
                <a:cs typeface="Times New Roman"/>
              </a:rPr>
              <a:t>m</a:t>
            </a:r>
            <a:r>
              <a:rPr dirty="0" smtClean="0" sz="1400" spc="0" i="1">
                <a:latin typeface="Times New Roman"/>
                <a:cs typeface="Times New Roman"/>
              </a:rPr>
              <a:t>i</a:t>
            </a:r>
            <a:r>
              <a:rPr dirty="0" smtClean="0" sz="1400" spc="-10" i="1">
                <a:latin typeface="Times New Roman"/>
                <a:cs typeface="Times New Roman"/>
              </a:rPr>
              <a:t>t</a:t>
            </a:r>
            <a:r>
              <a:rPr dirty="0" smtClean="0" sz="1400" spc="0" i="1">
                <a:latin typeface="Times New Roman"/>
                <a:cs typeface="Times New Roman"/>
              </a:rPr>
              <a:t>t</a:t>
            </a:r>
            <a:r>
              <a:rPr dirty="0" smtClean="0" sz="1400" spc="-10" i="1">
                <a:latin typeface="Times New Roman"/>
                <a:cs typeface="Times New Roman"/>
              </a:rPr>
              <a:t>i</a:t>
            </a:r>
            <a:r>
              <a:rPr dirty="0" smtClean="0" sz="1400" spc="-10" i="1">
                <a:latin typeface="Times New Roman"/>
                <a:cs typeface="Times New Roman"/>
              </a:rPr>
              <a:t>n</a:t>
            </a:r>
            <a:r>
              <a:rPr dirty="0" smtClean="0" sz="1400" spc="0" i="1">
                <a:latin typeface="Times New Roman"/>
                <a:cs typeface="Times New Roman"/>
              </a:rPr>
              <a:t>g</a:t>
            </a:r>
            <a:r>
              <a:rPr dirty="0" smtClean="0" sz="1400" spc="5" i="1">
                <a:latin typeface="Times New Roman"/>
                <a:cs typeface="Times New Roman"/>
              </a:rPr>
              <a:t> </a:t>
            </a:r>
            <a:r>
              <a:rPr dirty="0" smtClean="0" sz="1400" spc="-10" i="1">
                <a:latin typeface="Times New Roman"/>
                <a:cs typeface="Times New Roman"/>
              </a:rPr>
              <a:t>a</a:t>
            </a:r>
            <a:r>
              <a:rPr dirty="0" smtClean="0" sz="1400" spc="0" i="1">
                <a:latin typeface="Times New Roman"/>
                <a:cs typeface="Times New Roman"/>
              </a:rPr>
              <a:t>n</a:t>
            </a:r>
            <a:r>
              <a:rPr dirty="0" smtClean="0" sz="1400" spc="-10" i="1">
                <a:latin typeface="Times New Roman"/>
                <a:cs typeface="Times New Roman"/>
              </a:rPr>
              <a:t>t</a:t>
            </a:r>
            <a:r>
              <a:rPr dirty="0" smtClean="0" sz="1400" spc="0" i="1">
                <a:latin typeface="Times New Roman"/>
                <a:cs typeface="Times New Roman"/>
              </a:rPr>
              <a:t>e</a:t>
            </a:r>
            <a:r>
              <a:rPr dirty="0" smtClean="0" sz="1400" spc="-10" i="1">
                <a:latin typeface="Times New Roman"/>
                <a:cs typeface="Times New Roman"/>
              </a:rPr>
              <a:t>n</a:t>
            </a:r>
            <a:r>
              <a:rPr dirty="0" smtClean="0" sz="1400" spc="-10" i="1">
                <a:latin typeface="Times New Roman"/>
                <a:cs typeface="Times New Roman"/>
              </a:rPr>
              <a:t>n</a:t>
            </a:r>
            <a:r>
              <a:rPr dirty="0" smtClean="0" sz="1400" spc="10" i="1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950"/>
              </a:lnSpc>
              <a:spcBef>
                <a:spcPts val="46"/>
              </a:spcBef>
            </a:pPr>
            <a:endParaRPr sz="950"/>
          </a:p>
          <a:p>
            <a:pPr marL="12700">
              <a:lnSpc>
                <a:spcPct val="100000"/>
              </a:lnSpc>
            </a:pPr>
            <a:r>
              <a:rPr dirty="0" smtClean="0" sz="1400" b="1">
                <a:solidFill>
                  <a:srgbClr val="006FC0"/>
                </a:solidFill>
                <a:latin typeface="Times New Roman"/>
                <a:cs typeface="Times New Roman"/>
              </a:rPr>
              <a:t>7.1 The </a:t>
            </a:r>
            <a:r>
              <a:rPr dirty="0" smtClean="0" sz="1400" spc="-25" b="1">
                <a:solidFill>
                  <a:srgbClr val="006FC0"/>
                </a:solidFill>
                <a:latin typeface="Times New Roman"/>
                <a:cs typeface="Times New Roman"/>
              </a:rPr>
              <a:t>C</a:t>
            </a:r>
            <a:r>
              <a:rPr dirty="0" smtClean="0" sz="1400" spc="0" b="1">
                <a:solidFill>
                  <a:srgbClr val="006FC0"/>
                </a:solidFill>
                <a:latin typeface="Times New Roman"/>
                <a:cs typeface="Times New Roman"/>
              </a:rPr>
              <a:t>l</a:t>
            </a:r>
            <a:r>
              <a:rPr dirty="0" smtClean="0" sz="1400" spc="-10" b="1">
                <a:solidFill>
                  <a:srgbClr val="006FC0"/>
                </a:solidFill>
                <a:latin typeface="Times New Roman"/>
                <a:cs typeface="Times New Roman"/>
              </a:rPr>
              <a:t>a</a:t>
            </a:r>
            <a:r>
              <a:rPr dirty="0" smtClean="0" sz="1400" spc="0" b="1">
                <a:solidFill>
                  <a:srgbClr val="006FC0"/>
                </a:solidFill>
                <a:latin typeface="Times New Roman"/>
                <a:cs typeface="Times New Roman"/>
              </a:rPr>
              <a:t>ss</a:t>
            </a:r>
            <a:r>
              <a:rPr dirty="0" smtClean="0" sz="1400" spc="5" b="1">
                <a:solidFill>
                  <a:srgbClr val="006FC0"/>
                </a:solidFill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solidFill>
                  <a:srgbClr val="006FC0"/>
                </a:solidFill>
                <a:latin typeface="Times New Roman"/>
                <a:cs typeface="Times New Roman"/>
              </a:rPr>
              <a:t>A</a:t>
            </a:r>
            <a:r>
              <a:rPr dirty="0" smtClean="0" sz="1400" spc="-10" b="1">
                <a:solidFill>
                  <a:srgbClr val="006FC0"/>
                </a:solidFill>
                <a:latin typeface="Times New Roman"/>
                <a:cs typeface="Times New Roman"/>
              </a:rPr>
              <a:t> </a:t>
            </a:r>
            <a:r>
              <a:rPr dirty="0" smtClean="0" sz="1400" spc="-10" b="1">
                <a:solidFill>
                  <a:srgbClr val="006FC0"/>
                </a:solidFill>
                <a:latin typeface="Times New Roman"/>
                <a:cs typeface="Times New Roman"/>
              </a:rPr>
              <a:t>P</a:t>
            </a:r>
            <a:r>
              <a:rPr dirty="0" smtClean="0" sz="1400" spc="-10" b="1">
                <a:solidFill>
                  <a:srgbClr val="006FC0"/>
                </a:solidFill>
                <a:latin typeface="Times New Roman"/>
                <a:cs typeface="Times New Roman"/>
              </a:rPr>
              <a:t>o</a:t>
            </a:r>
            <a:r>
              <a:rPr dirty="0" smtClean="0" sz="1400" spc="-10" b="1">
                <a:solidFill>
                  <a:srgbClr val="006FC0"/>
                </a:solidFill>
                <a:latin typeface="Times New Roman"/>
                <a:cs typeface="Times New Roman"/>
              </a:rPr>
              <a:t>w</a:t>
            </a:r>
            <a:r>
              <a:rPr dirty="0" smtClean="0" sz="1400" spc="0" b="1">
                <a:solidFill>
                  <a:srgbClr val="006FC0"/>
                </a:solidFill>
                <a:latin typeface="Times New Roman"/>
                <a:cs typeface="Times New Roman"/>
              </a:rPr>
              <a:t>er </a:t>
            </a:r>
            <a:r>
              <a:rPr dirty="0" smtClean="0" sz="1400" spc="-10" b="1">
                <a:solidFill>
                  <a:srgbClr val="006FC0"/>
                </a:solidFill>
                <a:latin typeface="Times New Roman"/>
                <a:cs typeface="Times New Roman"/>
              </a:rPr>
              <a:t>A</a:t>
            </a:r>
            <a:r>
              <a:rPr dirty="0" smtClean="0" sz="1400" spc="-20" b="1">
                <a:solidFill>
                  <a:srgbClr val="006FC0"/>
                </a:solidFill>
                <a:latin typeface="Times New Roman"/>
                <a:cs typeface="Times New Roman"/>
              </a:rPr>
              <a:t>m</a:t>
            </a:r>
            <a:r>
              <a:rPr dirty="0" smtClean="0" sz="1400" spc="0" b="1">
                <a:solidFill>
                  <a:srgbClr val="006FC0"/>
                </a:solidFill>
                <a:latin typeface="Times New Roman"/>
                <a:cs typeface="Times New Roman"/>
              </a:rPr>
              <a:t>plifier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750"/>
              </a:lnSpc>
              <a:spcBef>
                <a:spcPts val="21"/>
              </a:spcBef>
            </a:pPr>
            <a:endParaRPr sz="750"/>
          </a:p>
          <a:p>
            <a:pPr marL="241300" marR="13335" indent="-228600">
              <a:lnSpc>
                <a:spcPct val="111400"/>
              </a:lnSpc>
              <a:buFont typeface="Wingdings"/>
              <a:buChar char=""/>
              <a:tabLst>
                <a:tab pos="241300" algn="l"/>
              </a:tabLst>
            </a:pP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9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cla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8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9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po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er</a:t>
            </a:r>
            <a:r>
              <a:rPr dirty="0" smtClean="0" sz="1400" spc="-8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plif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er</a:t>
            </a:r>
            <a:r>
              <a:rPr dirty="0" smtClean="0" sz="1400" spc="-8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2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er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8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ti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ely</a:t>
            </a:r>
            <a:r>
              <a:rPr dirty="0" smtClean="0" sz="1400" spc="-9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in</a:t>
            </a:r>
            <a:r>
              <a:rPr dirty="0" smtClean="0" sz="1400" spc="-8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-9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near</a:t>
            </a:r>
            <a:r>
              <a:rPr dirty="0" smtClean="0" sz="1400" spc="-8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8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</a:t>
            </a:r>
            <a:r>
              <a:rPr dirty="0" smtClean="0" sz="1400" spc="-10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the</a:t>
            </a:r>
            <a:r>
              <a:rPr dirty="0" smtClean="0" sz="1400" spc="-10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tr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30">
                <a:latin typeface="Times New Roman"/>
                <a:cs typeface="Times New Roman"/>
              </a:rPr>
              <a:t>r</a:t>
            </a:r>
            <a:r>
              <a:rPr dirty="0" smtClean="0" sz="1400" spc="-15">
                <a:latin typeface="Times New Roman"/>
                <a:cs typeface="Times New Roman"/>
              </a:rPr>
              <a:t>’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8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5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te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 c</a:t>
            </a:r>
            <a:r>
              <a:rPr dirty="0" smtClean="0" sz="1400" spc="5">
                <a:latin typeface="Times New Roman"/>
                <a:cs typeface="Times New Roman"/>
              </a:rPr>
              <a:t>u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ve</a:t>
            </a:r>
            <a:r>
              <a:rPr dirty="0" smtClean="0" sz="1400" spc="5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.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2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t</a:t>
            </a:r>
            <a:r>
              <a:rPr dirty="0" smtClean="0" sz="1400" spc="-10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tor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con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uc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du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ng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 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3</a:t>
            </a:r>
            <a:r>
              <a:rPr dirty="0" smtClean="0" sz="1400" spc="-10">
                <a:latin typeface="Times New Roman"/>
                <a:cs typeface="Times New Roman"/>
              </a:rPr>
              <a:t>6</a:t>
            </a:r>
            <a:r>
              <a:rPr dirty="0" smtClean="0" sz="1400" spc="20">
                <a:latin typeface="Times New Roman"/>
                <a:cs typeface="Times New Roman"/>
              </a:rPr>
              <a:t>0</a:t>
            </a:r>
            <a:r>
              <a:rPr dirty="0" smtClean="0" sz="1400" spc="0">
                <a:latin typeface="Cambria Math"/>
                <a:cs typeface="Cambria Math"/>
              </a:rPr>
              <a:t>°</a:t>
            </a:r>
            <a:r>
              <a:rPr dirty="0" smtClean="0" sz="1400" spc="4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 the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cle.</a:t>
            </a:r>
            <a:endParaRPr sz="1400">
              <a:latin typeface="Times New Roman"/>
              <a:cs typeface="Times New Roman"/>
            </a:endParaRPr>
          </a:p>
          <a:p>
            <a:pPr marL="241300" marR="16510" indent="-228600">
              <a:lnSpc>
                <a:spcPct val="109300"/>
              </a:lnSpc>
              <a:spcBef>
                <a:spcPts val="35"/>
              </a:spcBef>
              <a:buFont typeface="Wingdings"/>
              <a:buChar char=""/>
              <a:tabLst>
                <a:tab pos="241300" algn="l"/>
              </a:tabLst>
            </a:pP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65">
                <a:latin typeface="Times New Roman"/>
                <a:cs typeface="Times New Roman"/>
              </a:rPr>
              <a:t> </a:t>
            </a:r>
            <a:r>
              <a:rPr dirty="0" smtClean="0" sz="1400" spc="-5">
                <a:latin typeface="Times New Roman"/>
                <a:cs typeface="Times New Roman"/>
              </a:rPr>
              <a:t>Q</a:t>
            </a:r>
            <a:r>
              <a:rPr dirty="0" smtClean="0" sz="1400" spc="0">
                <a:latin typeface="Times New Roman"/>
                <a:cs typeface="Times New Roman"/>
              </a:rPr>
              <a:t>-p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nt</a:t>
            </a:r>
            <a:r>
              <a:rPr dirty="0" smtClean="0" sz="1400" spc="70">
                <a:latin typeface="Times New Roman"/>
                <a:cs typeface="Times New Roman"/>
              </a:rPr>
              <a:t> 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ust</a:t>
            </a:r>
            <a:r>
              <a:rPr dirty="0" smtClean="0" sz="1400" spc="7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b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6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ce</a:t>
            </a:r>
            <a:r>
              <a:rPr dirty="0" smtClean="0" sz="1400" spc="-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ter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7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7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6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7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ne</a:t>
            </a:r>
            <a:r>
              <a:rPr dirty="0" smtClean="0" sz="1400" spc="6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65">
                <a:latin typeface="Times New Roman"/>
                <a:cs typeface="Times New Roman"/>
              </a:rPr>
              <a:t> 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x</a:t>
            </a:r>
            <a:r>
              <a:rPr dirty="0" smtClean="0" sz="1400" spc="50">
                <a:latin typeface="Times New Roman"/>
                <a:cs typeface="Times New Roman"/>
              </a:rPr>
              <a:t>i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15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m</a:t>
            </a:r>
            <a:r>
              <a:rPr dirty="0" smtClean="0" sz="1400" spc="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cla</a:t>
            </a:r>
            <a:r>
              <a:rPr dirty="0" smtClean="0" sz="1400" spc="5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7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6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ut</a:t>
            </a:r>
            <a:r>
              <a:rPr dirty="0" smtClean="0" sz="1400" spc="7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al</a:t>
            </a:r>
            <a:r>
              <a:rPr dirty="0" smtClean="0" sz="1400" spc="7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7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 s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in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gu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e </a:t>
            </a:r>
            <a:r>
              <a:rPr dirty="0" smtClean="0" sz="1400" spc="5">
                <a:latin typeface="Times New Roman"/>
                <a:cs typeface="Times New Roman"/>
              </a:rPr>
              <a:t>7</a:t>
            </a:r>
            <a:r>
              <a:rPr dirty="0" smtClean="0" sz="1400" spc="-15">
                <a:latin typeface="Times New Roman"/>
                <a:cs typeface="Times New Roman"/>
              </a:rPr>
              <a:t>-</a:t>
            </a:r>
            <a:r>
              <a:rPr dirty="0" smtClean="0" sz="1400" spc="5">
                <a:latin typeface="Times New Roman"/>
                <a:cs typeface="Times New Roman"/>
              </a:rPr>
              <a:t>1</a:t>
            </a:r>
            <a:r>
              <a:rPr dirty="0" smtClean="0" sz="1400" spc="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44500" y="7242936"/>
            <a:ext cx="6882130" cy="74930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518795">
              <a:lnSpc>
                <a:spcPct val="100000"/>
              </a:lnSpc>
            </a:pPr>
            <a:r>
              <a:rPr dirty="0" smtClean="0" sz="1200">
                <a:latin typeface="Times New Roman"/>
                <a:cs typeface="Times New Roman"/>
              </a:rPr>
              <a:t>F</a:t>
            </a:r>
            <a:r>
              <a:rPr dirty="0" smtClean="0" sz="1200" spc="-20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G</a:t>
            </a:r>
            <a:r>
              <a:rPr dirty="0" smtClean="0" sz="1200" spc="-5">
                <a:latin typeface="Times New Roman"/>
                <a:cs typeface="Times New Roman"/>
              </a:rPr>
              <a:t>U</a:t>
            </a:r>
            <a:r>
              <a:rPr dirty="0" smtClean="0" sz="1200" spc="0">
                <a:latin typeface="Times New Roman"/>
                <a:cs typeface="Times New Roman"/>
              </a:rPr>
              <a:t>RE 7</a:t>
            </a:r>
            <a:r>
              <a:rPr dirty="0" smtClean="0" sz="1200" spc="-5">
                <a:latin typeface="Times New Roman"/>
                <a:cs typeface="Times New Roman"/>
              </a:rPr>
              <a:t>-</a:t>
            </a:r>
            <a:r>
              <a:rPr dirty="0" smtClean="0" sz="1200" spc="0">
                <a:latin typeface="Times New Roman"/>
                <a:cs typeface="Times New Roman"/>
              </a:rPr>
              <a:t>1: </a:t>
            </a:r>
            <a:r>
              <a:rPr dirty="0" smtClean="0" sz="1200" spc="10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10">
                <a:latin typeface="Times New Roman"/>
                <a:cs typeface="Times New Roman"/>
              </a:rPr>
              <a:t>x</a:t>
            </a:r>
            <a:r>
              <a:rPr dirty="0" smtClean="0" sz="1200" spc="0">
                <a:latin typeface="Times New Roman"/>
                <a:cs typeface="Times New Roman"/>
              </a:rPr>
              <a:t>imum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lass A output oc</a:t>
            </a:r>
            <a:r>
              <a:rPr dirty="0" smtClean="0" sz="1200" spc="-10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urs 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10">
                <a:latin typeface="Times New Roman"/>
                <a:cs typeface="Times New Roman"/>
              </a:rPr>
              <a:t>h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 the </a:t>
            </a:r>
            <a:r>
              <a:rPr dirty="0" smtClean="0" sz="1200" spc="5">
                <a:latin typeface="Times New Roman"/>
                <a:cs typeface="Times New Roman"/>
              </a:rPr>
              <a:t>Q</a:t>
            </a:r>
            <a:r>
              <a:rPr dirty="0" smtClean="0" sz="1200" spc="-5">
                <a:latin typeface="Times New Roman"/>
                <a:cs typeface="Times New Roman"/>
              </a:rPr>
              <a:t>-</a:t>
            </a:r>
            <a:r>
              <a:rPr dirty="0" smtClean="0" sz="1200" spc="0">
                <a:latin typeface="Times New Roman"/>
                <a:cs typeface="Times New Roman"/>
              </a:rPr>
              <a:t>point is c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nt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red on the 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load line.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ts val="650"/>
              </a:lnSpc>
              <a:spcBef>
                <a:spcPts val="16"/>
              </a:spcBef>
            </a:pPr>
            <a:endParaRPr sz="650"/>
          </a:p>
          <a:p>
            <a:pPr marL="239395" marR="12700" indent="-227329">
              <a:lnSpc>
                <a:spcPct val="110000"/>
              </a:lnSpc>
              <a:buFont typeface="Wingdings"/>
              <a:buChar char=""/>
              <a:tabLst>
                <a:tab pos="239395" algn="l"/>
              </a:tabLst>
            </a:pPr>
            <a:r>
              <a:rPr dirty="0" smtClean="0" sz="1400" spc="-10" b="1">
                <a:latin typeface="Times New Roman"/>
                <a:cs typeface="Times New Roman"/>
              </a:rPr>
              <a:t>P</a:t>
            </a:r>
            <a:r>
              <a:rPr dirty="0" smtClean="0" sz="1400" spc="-10" b="1">
                <a:latin typeface="Times New Roman"/>
                <a:cs typeface="Times New Roman"/>
              </a:rPr>
              <a:t>o</a:t>
            </a:r>
            <a:r>
              <a:rPr dirty="0" smtClean="0" sz="1400" spc="15" b="1">
                <a:latin typeface="Times New Roman"/>
                <a:cs typeface="Times New Roman"/>
              </a:rPr>
              <a:t>w</a:t>
            </a:r>
            <a:r>
              <a:rPr dirty="0" smtClean="0" sz="1400" spc="-15" b="1">
                <a:latin typeface="Times New Roman"/>
                <a:cs typeface="Times New Roman"/>
              </a:rPr>
              <a:t>e</a:t>
            </a:r>
            <a:r>
              <a:rPr dirty="0" smtClean="0" sz="1400" spc="0" b="1">
                <a:latin typeface="Times New Roman"/>
                <a:cs typeface="Times New Roman"/>
              </a:rPr>
              <a:t>r</a:t>
            </a:r>
            <a:r>
              <a:rPr dirty="0" smtClean="0" sz="1400" spc="-65" b="1">
                <a:latin typeface="Times New Roman"/>
                <a:cs typeface="Times New Roman"/>
              </a:rPr>
              <a:t> </a:t>
            </a:r>
            <a:r>
              <a:rPr dirty="0" smtClean="0" sz="1400" spc="-15" b="1">
                <a:latin typeface="Times New Roman"/>
                <a:cs typeface="Times New Roman"/>
              </a:rPr>
              <a:t>G</a:t>
            </a:r>
            <a:r>
              <a:rPr dirty="0" smtClean="0" sz="1400" spc="0" b="1">
                <a:latin typeface="Times New Roman"/>
                <a:cs typeface="Times New Roman"/>
              </a:rPr>
              <a:t>ai</a:t>
            </a:r>
            <a:r>
              <a:rPr dirty="0" smtClean="0" sz="1400" spc="-10" b="1">
                <a:latin typeface="Times New Roman"/>
                <a:cs typeface="Times New Roman"/>
              </a:rPr>
              <a:t>n</a:t>
            </a:r>
            <a:r>
              <a:rPr dirty="0" smtClean="0" sz="1400" spc="0" b="1">
                <a:latin typeface="Times New Roman"/>
                <a:cs typeface="Times New Roman"/>
              </a:rPr>
              <a:t>:</a:t>
            </a:r>
            <a:r>
              <a:rPr dirty="0" smtClean="0" sz="1400" spc="-65" b="1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-75">
                <a:latin typeface="Times New Roman"/>
                <a:cs typeface="Times New Roman"/>
              </a:rPr>
              <a:t> </a:t>
            </a:r>
            <a:r>
              <a:rPr dirty="0" smtClean="0" sz="1400" spc="-15" b="1">
                <a:latin typeface="Times New Roman"/>
                <a:cs typeface="Times New Roman"/>
              </a:rPr>
              <a:t>p</a:t>
            </a:r>
            <a:r>
              <a:rPr dirty="0" smtClean="0" sz="1400" spc="-10" b="1">
                <a:latin typeface="Times New Roman"/>
                <a:cs typeface="Times New Roman"/>
              </a:rPr>
              <a:t>o</a:t>
            </a:r>
            <a:r>
              <a:rPr dirty="0" smtClean="0" sz="1400" spc="0" b="1">
                <a:latin typeface="Times New Roman"/>
                <a:cs typeface="Times New Roman"/>
              </a:rPr>
              <a:t>wer</a:t>
            </a:r>
            <a:r>
              <a:rPr dirty="0" smtClean="0" sz="1400" spc="-75" b="1">
                <a:latin typeface="Times New Roman"/>
                <a:cs typeface="Times New Roman"/>
              </a:rPr>
              <a:t> </a:t>
            </a:r>
            <a:r>
              <a:rPr dirty="0" smtClean="0" sz="1400" spc="-10" b="1">
                <a:latin typeface="Times New Roman"/>
                <a:cs typeface="Times New Roman"/>
              </a:rPr>
              <a:t>g</a:t>
            </a:r>
            <a:r>
              <a:rPr dirty="0" smtClean="0" sz="1400" spc="0" b="1">
                <a:latin typeface="Times New Roman"/>
                <a:cs typeface="Times New Roman"/>
              </a:rPr>
              <a:t>ain</a:t>
            </a:r>
            <a:r>
              <a:rPr dirty="0" smtClean="0" sz="1400" spc="-70" b="1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f</a:t>
            </a:r>
            <a:r>
              <a:rPr dirty="0" smtClean="0" sz="1400" spc="-6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6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pli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ier</a:t>
            </a:r>
            <a:r>
              <a:rPr dirty="0" smtClean="0" sz="1400" spc="-7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is</a:t>
            </a:r>
            <a:r>
              <a:rPr dirty="0" smtClean="0" sz="1400" spc="-7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-7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7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</a:t>
            </a:r>
            <a:r>
              <a:rPr dirty="0" smtClean="0" sz="1400" spc="-7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the</a:t>
            </a:r>
            <a:r>
              <a:rPr dirty="0" smtClean="0" sz="1400" spc="-7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ut</a:t>
            </a:r>
            <a:r>
              <a:rPr dirty="0" smtClean="0" sz="1400" spc="-7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er</a:t>
            </a:r>
            <a:r>
              <a:rPr dirty="0" smtClean="0" sz="1400" spc="-6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(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er</a:t>
            </a:r>
            <a:r>
              <a:rPr dirty="0" smtClean="0" sz="1400" spc="-7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el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ve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 to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 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oa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)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ut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po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r.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era</a:t>
            </a:r>
            <a:r>
              <a:rPr dirty="0" smtClean="0" sz="1400" spc="5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,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po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er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in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5">
                <a:latin typeface="Times New Roman"/>
                <a:cs typeface="Times New Roman"/>
              </a:rPr>
              <a:t>is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019045" y="8005826"/>
            <a:ext cx="1012190" cy="2514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Cambria Math"/>
                <a:cs typeface="Cambria Math"/>
              </a:rPr>
              <a:t>𝑨</a:t>
            </a:r>
            <a:r>
              <a:rPr dirty="0" smtClean="0" baseline="-16666" sz="1500" spc="-15">
                <a:latin typeface="Cambria Math"/>
                <a:cs typeface="Cambria Math"/>
              </a:rPr>
              <a:t>�</a:t>
            </a:r>
            <a:r>
              <a:rPr dirty="0" smtClean="0" baseline="-16666" sz="1500" spc="-15">
                <a:latin typeface="Cambria Math"/>
                <a:cs typeface="Cambria Math"/>
              </a:rPr>
              <a:t> </a:t>
            </a:r>
            <a:r>
              <a:rPr dirty="0" smtClean="0" baseline="-16666" sz="1500" spc="7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=</a:t>
            </a:r>
            <a:r>
              <a:rPr dirty="0" smtClean="0" sz="1400" spc="7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𝑷</a:t>
            </a:r>
            <a:r>
              <a:rPr dirty="0" smtClean="0" baseline="-16666" sz="1500" spc="-15">
                <a:latin typeface="Cambria Math"/>
                <a:cs typeface="Cambria Math"/>
              </a:rPr>
              <a:t>𝑳</a:t>
            </a:r>
            <a:r>
              <a:rPr dirty="0" smtClean="0" baseline="1984" sz="2100" spc="-15">
                <a:latin typeface="Cambria Math"/>
                <a:cs typeface="Cambria Math"/>
              </a:rPr>
              <a:t>⁄</a:t>
            </a:r>
            <a:r>
              <a:rPr dirty="0" smtClean="0" sz="1400" spc="-10">
                <a:latin typeface="Cambria Math"/>
                <a:cs typeface="Cambria Math"/>
              </a:rPr>
              <a:t>𝑷</a:t>
            </a:r>
            <a:r>
              <a:rPr dirty="0" smtClean="0" baseline="-16666" sz="1500" spc="-15">
                <a:latin typeface="Cambria Math"/>
                <a:cs typeface="Cambria Math"/>
              </a:rPr>
              <a:t>𝒊�</a:t>
            </a:r>
            <a:endParaRPr baseline="-16666" sz="1500">
              <a:latin typeface="Cambria Math"/>
              <a:cs typeface="Cambria Math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650104" y="8005826"/>
            <a:ext cx="1066165" cy="224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Cambria Math"/>
                <a:cs typeface="Cambria Math"/>
              </a:rPr>
              <a:t>Eq</a:t>
            </a:r>
            <a:r>
              <a:rPr dirty="0" smtClean="0" sz="1400" spc="-10">
                <a:latin typeface="Cambria Math"/>
                <a:cs typeface="Cambria Math"/>
              </a:rPr>
              <a:t>u</a:t>
            </a:r>
            <a:r>
              <a:rPr dirty="0" smtClean="0" sz="1400" spc="0">
                <a:latin typeface="Cambria Math"/>
                <a:cs typeface="Cambria Math"/>
              </a:rPr>
              <a:t>at</a:t>
            </a:r>
            <a:r>
              <a:rPr dirty="0" smtClean="0" sz="1400" spc="-10">
                <a:latin typeface="Cambria Math"/>
                <a:cs typeface="Cambria Math"/>
              </a:rPr>
              <a:t>i</a:t>
            </a:r>
            <a:r>
              <a:rPr dirty="0" smtClean="0" sz="1400" spc="0">
                <a:latin typeface="Cambria Math"/>
                <a:cs typeface="Cambria Math"/>
              </a:rPr>
              <a:t>on</a:t>
            </a:r>
            <a:r>
              <a:rPr dirty="0" smtClean="0" sz="1400" spc="-5">
                <a:latin typeface="Cambria Math"/>
                <a:cs typeface="Cambria Math"/>
              </a:rPr>
              <a:t> </a:t>
            </a:r>
            <a:r>
              <a:rPr dirty="0" smtClean="0" sz="1400" spc="-10">
                <a:latin typeface="Cambria Math"/>
                <a:cs typeface="Cambria Math"/>
              </a:rPr>
              <a:t>7</a:t>
            </a:r>
            <a:r>
              <a:rPr dirty="0" smtClean="0" sz="1400" spc="0">
                <a:latin typeface="Cambria Math"/>
                <a:cs typeface="Cambria Math"/>
              </a:rPr>
              <a:t>–</a:t>
            </a:r>
            <a:r>
              <a:rPr dirty="0" smtClean="0" sz="1400" spc="-9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1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44500" y="8226806"/>
            <a:ext cx="6883400" cy="7588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239395" marR="12700">
              <a:lnSpc>
                <a:spcPct val="120000"/>
              </a:lnSpc>
            </a:pP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here</a:t>
            </a:r>
            <a:r>
              <a:rPr dirty="0" smtClean="0" sz="1400" spc="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𝐴</a:t>
            </a:r>
            <a:r>
              <a:rPr dirty="0" smtClean="0" baseline="-16666" sz="1500" spc="-15">
                <a:latin typeface="Cambria Math"/>
                <a:cs typeface="Cambria Math"/>
              </a:rPr>
              <a:t>�</a:t>
            </a:r>
            <a:r>
              <a:rPr dirty="0" smtClean="0" baseline="-16666" sz="1500" spc="-15">
                <a:latin typeface="Cambria Math"/>
                <a:cs typeface="Cambria Math"/>
              </a:rPr>
              <a:t>  </a:t>
            </a:r>
            <a:r>
              <a:rPr dirty="0" smtClean="0" sz="1400" spc="-10">
                <a:latin typeface="Times New Roman"/>
                <a:cs typeface="Times New Roman"/>
              </a:rPr>
              <a:t>is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er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ain,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-155">
                <a:latin typeface="Cambria Math"/>
                <a:cs typeface="Cambria Math"/>
              </a:rPr>
              <a:t>�</a:t>
            </a:r>
            <a:r>
              <a:rPr dirty="0" smtClean="0" baseline="-16666" sz="1500" spc="-15">
                <a:latin typeface="Cambria Math"/>
                <a:cs typeface="Cambria Math"/>
              </a:rPr>
              <a:t>𝐿</a:t>
            </a:r>
            <a:r>
              <a:rPr dirty="0" smtClean="0" sz="1400" spc="-10">
                <a:latin typeface="Times New Roman"/>
                <a:cs typeface="Times New Roman"/>
              </a:rPr>
              <a:t>is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gn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er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de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ver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the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d,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60">
                <a:latin typeface="Times New Roman"/>
                <a:cs typeface="Times New Roman"/>
              </a:rPr>
              <a:t> </a:t>
            </a:r>
            <a:r>
              <a:rPr dirty="0" smtClean="0" sz="1400" spc="-155">
                <a:latin typeface="Cambria Math"/>
                <a:cs typeface="Cambria Math"/>
              </a:rPr>
              <a:t>�</a:t>
            </a:r>
            <a:r>
              <a:rPr dirty="0" smtClean="0" baseline="-16666" sz="1500" spc="-22">
                <a:latin typeface="Cambria Math"/>
                <a:cs typeface="Cambria Math"/>
              </a:rPr>
              <a:t>𝑖</a:t>
            </a:r>
            <a:r>
              <a:rPr dirty="0" smtClean="0" baseline="-16666" sz="1500" spc="-15">
                <a:latin typeface="Cambria Math"/>
                <a:cs typeface="Cambria Math"/>
              </a:rPr>
              <a:t>�</a:t>
            </a:r>
            <a:r>
              <a:rPr dirty="0" smtClean="0" baseline="-16666" sz="1500" spc="-15">
                <a:latin typeface="Cambria Math"/>
                <a:cs typeface="Cambria Math"/>
              </a:rPr>
              <a:t> </a:t>
            </a:r>
            <a:r>
              <a:rPr dirty="0" smtClean="0" baseline="-16666" sz="1500" spc="7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is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po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 de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ver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a</a:t>
            </a:r>
            <a:r>
              <a:rPr dirty="0" smtClean="0" sz="1400" spc="-30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pl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fier.</a:t>
            </a:r>
            <a:endParaRPr sz="1400">
              <a:latin typeface="Times New Roman"/>
              <a:cs typeface="Times New Roman"/>
            </a:endParaRPr>
          </a:p>
          <a:p>
            <a:pPr marL="239395" indent="-227329">
              <a:lnSpc>
                <a:spcPct val="100000"/>
              </a:lnSpc>
              <a:spcBef>
                <a:spcPts val="165"/>
              </a:spcBef>
              <a:buFont typeface="Wingdings"/>
              <a:buChar char=""/>
              <a:tabLst>
                <a:tab pos="239395" algn="l"/>
              </a:tabLst>
            </a:pP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</a:t>
            </a:r>
            <a:r>
              <a:rPr dirty="0" smtClean="0" sz="1400" spc="0" b="1">
                <a:latin typeface="Times New Roman"/>
                <a:cs typeface="Times New Roman"/>
              </a:rPr>
              <a:t>p</a:t>
            </a:r>
            <a:r>
              <a:rPr dirty="0" smtClean="0" sz="1400" spc="-10" b="1">
                <a:latin typeface="Times New Roman"/>
                <a:cs typeface="Times New Roman"/>
              </a:rPr>
              <a:t>o</a:t>
            </a:r>
            <a:r>
              <a:rPr dirty="0" smtClean="0" sz="1400" spc="0" b="1">
                <a:latin typeface="Times New Roman"/>
                <a:cs typeface="Times New Roman"/>
              </a:rPr>
              <a:t>wer</a:t>
            </a:r>
            <a:r>
              <a:rPr dirty="0" smtClean="0" sz="1400" spc="-15" b="1">
                <a:latin typeface="Times New Roman"/>
                <a:cs typeface="Times New Roman"/>
              </a:rPr>
              <a:t> </a:t>
            </a:r>
            <a:r>
              <a:rPr dirty="0" smtClean="0" sz="1400" spc="-10" b="1">
                <a:latin typeface="Times New Roman"/>
                <a:cs typeface="Times New Roman"/>
              </a:rPr>
              <a:t>g</a:t>
            </a:r>
            <a:r>
              <a:rPr dirty="0" smtClean="0" sz="1400" spc="0" b="1">
                <a:latin typeface="Times New Roman"/>
                <a:cs typeface="Times New Roman"/>
              </a:rPr>
              <a:t>ain</a:t>
            </a:r>
            <a:r>
              <a:rPr dirty="0" smtClean="0" sz="1400" spc="-10" b="1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30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pli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ier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er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 </a:t>
            </a:r>
            <a:r>
              <a:rPr dirty="0" smtClean="0" sz="1400" spc="5">
                <a:latin typeface="Times New Roman"/>
                <a:cs typeface="Times New Roman"/>
              </a:rPr>
              <a:t>v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e g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933701" y="9008567"/>
            <a:ext cx="1456690" cy="2514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Cambria Math"/>
                <a:cs typeface="Cambria Math"/>
              </a:rPr>
              <a:t>𝑨</a:t>
            </a:r>
            <a:r>
              <a:rPr dirty="0" smtClean="0" baseline="-16666" sz="1500" spc="-15">
                <a:latin typeface="Cambria Math"/>
                <a:cs typeface="Cambria Math"/>
              </a:rPr>
              <a:t>�</a:t>
            </a:r>
            <a:r>
              <a:rPr dirty="0" smtClean="0" baseline="-16666" sz="1500" spc="-15">
                <a:latin typeface="Cambria Math"/>
                <a:cs typeface="Cambria Math"/>
              </a:rPr>
              <a:t> </a:t>
            </a:r>
            <a:r>
              <a:rPr dirty="0" smtClean="0" baseline="-16666" sz="1500" spc="7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=</a:t>
            </a:r>
            <a:r>
              <a:rPr dirty="0" smtClean="0" sz="1400" spc="7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𝑨</a:t>
            </a:r>
            <a:r>
              <a:rPr dirty="0" smtClean="0" baseline="27777" sz="1500" spc="75">
                <a:latin typeface="Cambria Math"/>
                <a:cs typeface="Cambria Math"/>
              </a:rPr>
              <a:t>�</a:t>
            </a:r>
            <a:r>
              <a:rPr dirty="0" smtClean="0" baseline="-16666" sz="1500" spc="75">
                <a:latin typeface="Cambria Math"/>
                <a:cs typeface="Cambria Math"/>
              </a:rPr>
              <a:t>�</a:t>
            </a:r>
            <a:r>
              <a:rPr dirty="0" smtClean="0" baseline="1984" sz="2100" spc="7">
                <a:latin typeface="Cambria Math"/>
                <a:cs typeface="Cambria Math"/>
              </a:rPr>
              <a:t>(</a:t>
            </a:r>
            <a:r>
              <a:rPr dirty="0" smtClean="0" sz="1400" spc="0">
                <a:latin typeface="Cambria Math"/>
                <a:cs typeface="Cambria Math"/>
              </a:rPr>
              <a:t>𝑹</a:t>
            </a:r>
            <a:r>
              <a:rPr dirty="0" smtClean="0" baseline="-16666" sz="1500" spc="-15">
                <a:latin typeface="Cambria Math"/>
                <a:cs typeface="Cambria Math"/>
              </a:rPr>
              <a:t>𝒊</a:t>
            </a:r>
            <a:r>
              <a:rPr dirty="0" smtClean="0" baseline="-16666" sz="1500" spc="60">
                <a:latin typeface="Cambria Math"/>
                <a:cs typeface="Cambria Math"/>
              </a:rPr>
              <a:t>�</a:t>
            </a:r>
            <a:r>
              <a:rPr dirty="0" smtClean="0" baseline="1984" sz="2100" spc="0">
                <a:latin typeface="Cambria Math"/>
                <a:cs typeface="Cambria Math"/>
              </a:rPr>
              <a:t>⁄</a:t>
            </a:r>
            <a:r>
              <a:rPr dirty="0" smtClean="0" sz="1400" spc="0">
                <a:latin typeface="Cambria Math"/>
                <a:cs typeface="Cambria Math"/>
              </a:rPr>
              <a:t>𝑹</a:t>
            </a:r>
            <a:r>
              <a:rPr dirty="0" smtClean="0" baseline="-16666" sz="1500" spc="-15">
                <a:latin typeface="Cambria Math"/>
                <a:cs typeface="Cambria Math"/>
              </a:rPr>
              <a:t>𝑳</a:t>
            </a:r>
            <a:r>
              <a:rPr dirty="0" smtClean="0" baseline="1984" sz="2100" spc="-15">
                <a:latin typeface="Cambria Math"/>
                <a:cs typeface="Cambria Math"/>
              </a:rPr>
              <a:t>)</a:t>
            </a:r>
            <a:endParaRPr baseline="1984" sz="2100">
              <a:latin typeface="Cambria Math"/>
              <a:cs typeface="Cambria Math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657725" y="9008567"/>
            <a:ext cx="1066165" cy="224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Cambria Math"/>
                <a:cs typeface="Cambria Math"/>
              </a:rPr>
              <a:t>E</a:t>
            </a:r>
            <a:r>
              <a:rPr dirty="0" smtClean="0" sz="1400" spc="-20">
                <a:latin typeface="Cambria Math"/>
                <a:cs typeface="Cambria Math"/>
              </a:rPr>
              <a:t>q</a:t>
            </a:r>
            <a:r>
              <a:rPr dirty="0" smtClean="0" sz="1400" spc="0">
                <a:latin typeface="Cambria Math"/>
                <a:cs typeface="Cambria Math"/>
              </a:rPr>
              <a:t>ua</a:t>
            </a:r>
            <a:r>
              <a:rPr dirty="0" smtClean="0" sz="1400" spc="-10">
                <a:latin typeface="Cambria Math"/>
                <a:cs typeface="Cambria Math"/>
              </a:rPr>
              <a:t>t</a:t>
            </a:r>
            <a:r>
              <a:rPr dirty="0" smtClean="0" sz="1400" spc="0">
                <a:latin typeface="Cambria Math"/>
                <a:cs typeface="Cambria Math"/>
              </a:rPr>
              <a:t>ion</a:t>
            </a:r>
            <a:r>
              <a:rPr dirty="0" smtClean="0" sz="1400" spc="-1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7–</a:t>
            </a:r>
            <a:r>
              <a:rPr dirty="0" smtClean="0" sz="1400" spc="-9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2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304800" y="307847"/>
            <a:ext cx="7164069" cy="0"/>
          </a:xfrm>
          <a:custGeom>
            <a:avLst/>
            <a:gdLst/>
            <a:ahLst/>
            <a:cxnLst/>
            <a:rect l="l" t="t" r="r" b="b"/>
            <a:pathLst>
              <a:path w="7164069" h="0">
                <a:moveTo>
                  <a:pt x="0" y="0"/>
                </a:moveTo>
                <a:lnTo>
                  <a:pt x="7164069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" name="object 11"/>
          <p:cNvSpPr/>
          <p:nvPr/>
        </p:nvSpPr>
        <p:spPr>
          <a:xfrm>
            <a:off x="307847" y="310845"/>
            <a:ext cx="0" cy="9437878"/>
          </a:xfrm>
          <a:custGeom>
            <a:avLst/>
            <a:gdLst/>
            <a:ahLst/>
            <a:cxnLst/>
            <a:rect l="l" t="t" r="r" b="b"/>
            <a:pathLst>
              <a:path w="0" h="9437878">
                <a:moveTo>
                  <a:pt x="0" y="0"/>
                </a:moveTo>
                <a:lnTo>
                  <a:pt x="0" y="9437878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" name="object 12"/>
          <p:cNvSpPr/>
          <p:nvPr/>
        </p:nvSpPr>
        <p:spPr>
          <a:xfrm>
            <a:off x="7465821" y="310845"/>
            <a:ext cx="0" cy="9437878"/>
          </a:xfrm>
          <a:custGeom>
            <a:avLst/>
            <a:gdLst/>
            <a:ahLst/>
            <a:cxnLst/>
            <a:rect l="l" t="t" r="r" b="b"/>
            <a:pathLst>
              <a:path w="0" h="9437878">
                <a:moveTo>
                  <a:pt x="0" y="0"/>
                </a:moveTo>
                <a:lnTo>
                  <a:pt x="0" y="9437878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" name="object 13"/>
          <p:cNvSpPr/>
          <p:nvPr/>
        </p:nvSpPr>
        <p:spPr>
          <a:xfrm>
            <a:off x="304800" y="9751924"/>
            <a:ext cx="7164069" cy="0"/>
          </a:xfrm>
          <a:custGeom>
            <a:avLst/>
            <a:gdLst/>
            <a:ahLst/>
            <a:cxnLst/>
            <a:rect l="l" t="t" r="r" b="b"/>
            <a:pathLst>
              <a:path w="7164069" h="0">
                <a:moveTo>
                  <a:pt x="0" y="0"/>
                </a:moveTo>
                <a:lnTo>
                  <a:pt x="7164069" y="0"/>
                </a:lnTo>
              </a:path>
            </a:pathLst>
          </a:custGeom>
          <a:ln w="767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" name="object 1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100">
                <a:latin typeface="Calibri"/>
                <a:cs typeface="Calibri"/>
              </a:rPr>
              <a:t>1</a:t>
            </a:fld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694432" y="972311"/>
            <a:ext cx="4428744" cy="107899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" name="object 3"/>
          <p:cNvSpPr/>
          <p:nvPr/>
        </p:nvSpPr>
        <p:spPr>
          <a:xfrm>
            <a:off x="1935479" y="3363467"/>
            <a:ext cx="5462016" cy="446379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444500" y="442468"/>
            <a:ext cx="6886575" cy="341757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b="1">
                <a:solidFill>
                  <a:srgbClr val="006FC0"/>
                </a:solidFill>
                <a:latin typeface="Times New Roman"/>
                <a:cs typeface="Times New Roman"/>
              </a:rPr>
              <a:t>7.3 The </a:t>
            </a:r>
            <a:r>
              <a:rPr dirty="0" smtClean="0" sz="1400" spc="-25" b="1">
                <a:solidFill>
                  <a:srgbClr val="006FC0"/>
                </a:solidFill>
                <a:latin typeface="Times New Roman"/>
                <a:cs typeface="Times New Roman"/>
              </a:rPr>
              <a:t>C</a:t>
            </a:r>
            <a:r>
              <a:rPr dirty="0" smtClean="0" sz="1400" spc="0" b="1">
                <a:solidFill>
                  <a:srgbClr val="006FC0"/>
                </a:solidFill>
                <a:latin typeface="Times New Roman"/>
                <a:cs typeface="Times New Roman"/>
              </a:rPr>
              <a:t>l</a:t>
            </a:r>
            <a:r>
              <a:rPr dirty="0" smtClean="0" sz="1400" spc="-10" b="1">
                <a:solidFill>
                  <a:srgbClr val="006FC0"/>
                </a:solidFill>
                <a:latin typeface="Times New Roman"/>
                <a:cs typeface="Times New Roman"/>
              </a:rPr>
              <a:t>a</a:t>
            </a:r>
            <a:r>
              <a:rPr dirty="0" smtClean="0" sz="1400" spc="0" b="1">
                <a:solidFill>
                  <a:srgbClr val="006FC0"/>
                </a:solidFill>
                <a:latin typeface="Times New Roman"/>
                <a:cs typeface="Times New Roman"/>
              </a:rPr>
              <a:t>ss</a:t>
            </a:r>
            <a:r>
              <a:rPr dirty="0" smtClean="0" sz="1400" spc="5" b="1">
                <a:solidFill>
                  <a:srgbClr val="006FC0"/>
                </a:solidFill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solidFill>
                  <a:srgbClr val="006FC0"/>
                </a:solidFill>
                <a:latin typeface="Times New Roman"/>
                <a:cs typeface="Times New Roman"/>
              </a:rPr>
              <a:t>C</a:t>
            </a:r>
            <a:r>
              <a:rPr dirty="0" smtClean="0" sz="1400" spc="-10" b="1">
                <a:solidFill>
                  <a:srgbClr val="006FC0"/>
                </a:solidFill>
                <a:latin typeface="Times New Roman"/>
                <a:cs typeface="Times New Roman"/>
              </a:rPr>
              <a:t> </a:t>
            </a:r>
            <a:r>
              <a:rPr dirty="0" smtClean="0" sz="1400" spc="-10" b="1">
                <a:solidFill>
                  <a:srgbClr val="006FC0"/>
                </a:solidFill>
                <a:latin typeface="Times New Roman"/>
                <a:cs typeface="Times New Roman"/>
              </a:rPr>
              <a:t>A</a:t>
            </a:r>
            <a:r>
              <a:rPr dirty="0" smtClean="0" sz="1400" spc="-10" b="1">
                <a:solidFill>
                  <a:srgbClr val="006FC0"/>
                </a:solidFill>
                <a:latin typeface="Times New Roman"/>
                <a:cs typeface="Times New Roman"/>
              </a:rPr>
              <a:t>m</a:t>
            </a:r>
            <a:r>
              <a:rPr dirty="0" smtClean="0" sz="1400" spc="0" b="1">
                <a:solidFill>
                  <a:srgbClr val="006FC0"/>
                </a:solidFill>
                <a:latin typeface="Times New Roman"/>
                <a:cs typeface="Times New Roman"/>
              </a:rPr>
              <a:t>pli</a:t>
            </a:r>
            <a:r>
              <a:rPr dirty="0" smtClean="0" sz="1400" spc="-15" b="1">
                <a:solidFill>
                  <a:srgbClr val="006FC0"/>
                </a:solidFill>
                <a:latin typeface="Times New Roman"/>
                <a:cs typeface="Times New Roman"/>
              </a:rPr>
              <a:t>f</a:t>
            </a:r>
            <a:r>
              <a:rPr dirty="0" smtClean="0" sz="1400" spc="0" b="1">
                <a:solidFill>
                  <a:srgbClr val="006FC0"/>
                </a:solidFill>
                <a:latin typeface="Times New Roman"/>
                <a:cs typeface="Times New Roman"/>
              </a:rPr>
              <a:t>ier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800"/>
              </a:lnSpc>
              <a:spcBef>
                <a:spcPts val="2"/>
              </a:spcBef>
            </a:pPr>
            <a:endParaRPr sz="800"/>
          </a:p>
          <a:p>
            <a:pPr marL="241300" marR="18415" indent="-228600">
              <a:lnSpc>
                <a:spcPct val="109400"/>
              </a:lnSpc>
              <a:buFont typeface="Wingdings"/>
              <a:buChar char=""/>
              <a:tabLst>
                <a:tab pos="241300" algn="l"/>
              </a:tabLst>
            </a:pP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cla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3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3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pli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ie</a:t>
            </a:r>
            <a:r>
              <a:rPr dirty="0" smtClean="0" sz="1400" spc="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,</a:t>
            </a:r>
            <a:r>
              <a:rPr dirty="0" smtClean="0" sz="1400" spc="3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ho</a:t>
            </a:r>
            <a:r>
              <a:rPr dirty="0" smtClean="0" sz="1400" spc="-2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3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3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ure</a:t>
            </a:r>
            <a:r>
              <a:rPr dirty="0" smtClean="0" sz="1400" spc="35">
                <a:latin typeface="Times New Roman"/>
                <a:cs typeface="Times New Roman"/>
              </a:rPr>
              <a:t> </a:t>
            </a:r>
            <a:r>
              <a:rPr dirty="0" smtClean="0" sz="1400" spc="5">
                <a:latin typeface="Times New Roman"/>
                <a:cs typeface="Times New Roman"/>
              </a:rPr>
              <a:t>7</a:t>
            </a:r>
            <a:r>
              <a:rPr dirty="0" smtClean="0" sz="1400" spc="0">
                <a:latin typeface="Times New Roman"/>
                <a:cs typeface="Times New Roman"/>
              </a:rPr>
              <a:t>-</a:t>
            </a:r>
            <a:r>
              <a:rPr dirty="0" smtClean="0" sz="1400" spc="-10">
                <a:latin typeface="Times New Roman"/>
                <a:cs typeface="Times New Roman"/>
              </a:rPr>
              <a:t>1</a:t>
            </a:r>
            <a:r>
              <a:rPr dirty="0" smtClean="0" sz="1400" spc="5">
                <a:latin typeface="Times New Roman"/>
                <a:cs typeface="Times New Roman"/>
              </a:rPr>
              <a:t>3</a:t>
            </a:r>
            <a:r>
              <a:rPr dirty="0" smtClean="0" sz="1400" spc="0">
                <a:latin typeface="Times New Roman"/>
                <a:cs typeface="Times New Roman"/>
              </a:rPr>
              <a:t>,</a:t>
            </a:r>
            <a:r>
              <a:rPr dirty="0" smtClean="0" sz="1400" spc="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op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ra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es</a:t>
            </a:r>
            <a:r>
              <a:rPr dirty="0" smtClean="0" sz="1400" spc="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in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3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in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ar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re</a:t>
            </a:r>
            <a:r>
              <a:rPr dirty="0" smtClean="0" sz="1400" spc="5">
                <a:latin typeface="Times New Roman"/>
                <a:cs typeface="Times New Roman"/>
              </a:rPr>
              <a:t>g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3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3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nly</a:t>
            </a:r>
            <a:r>
              <a:rPr dirty="0" smtClean="0" sz="1400" spc="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3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all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pa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 of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25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cle.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850"/>
              </a:lnSpc>
              <a:spcBef>
                <a:spcPts val="10"/>
              </a:spcBef>
              <a:buFont typeface="Wingdings"/>
              <a:buChar char=""/>
            </a:pPr>
            <a:endParaRPr sz="850"/>
          </a:p>
          <a:p>
            <a:pPr marL="12700" marR="4745990">
              <a:lnSpc>
                <a:spcPct val="110000"/>
              </a:lnSpc>
            </a:pPr>
            <a:r>
              <a:rPr dirty="0" smtClean="0" sz="1200">
                <a:latin typeface="Times New Roman"/>
                <a:cs typeface="Times New Roman"/>
              </a:rPr>
              <a:t>F</a:t>
            </a:r>
            <a:r>
              <a:rPr dirty="0" smtClean="0" sz="1200" spc="-20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G</a:t>
            </a:r>
            <a:r>
              <a:rPr dirty="0" smtClean="0" sz="1200" spc="-5">
                <a:latin typeface="Times New Roman"/>
                <a:cs typeface="Times New Roman"/>
              </a:rPr>
              <a:t>U</a:t>
            </a:r>
            <a:r>
              <a:rPr dirty="0" smtClean="0" sz="1200" spc="0">
                <a:latin typeface="Times New Roman"/>
                <a:cs typeface="Times New Roman"/>
              </a:rPr>
              <a:t>RE 7</a:t>
            </a:r>
            <a:r>
              <a:rPr dirty="0" smtClean="0" sz="1200" spc="-5">
                <a:latin typeface="Times New Roman"/>
                <a:cs typeface="Times New Roman"/>
              </a:rPr>
              <a:t>-</a:t>
            </a:r>
            <a:r>
              <a:rPr dirty="0" smtClean="0" sz="1200" spc="0">
                <a:latin typeface="Times New Roman"/>
                <a:cs typeface="Times New Roman"/>
              </a:rPr>
              <a:t>1</a:t>
            </a:r>
            <a:r>
              <a:rPr dirty="0" smtClean="0" sz="1200" spc="-5">
                <a:latin typeface="Times New Roman"/>
                <a:cs typeface="Times New Roman"/>
              </a:rPr>
              <a:t>3</a:t>
            </a:r>
            <a:r>
              <a:rPr dirty="0" smtClean="0" sz="1200" spc="0">
                <a:latin typeface="Times New Roman"/>
                <a:cs typeface="Times New Roman"/>
              </a:rPr>
              <a:t>: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B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sic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ss C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mplifi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 op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tion (</a:t>
            </a:r>
            <a:r>
              <a:rPr dirty="0" smtClean="0" sz="1200" spc="-5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oninve</a:t>
            </a:r>
            <a:r>
              <a:rPr dirty="0" smtClean="0" sz="1200" spc="-10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ting).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ts val="800"/>
              </a:lnSpc>
              <a:spcBef>
                <a:spcPts val="15"/>
              </a:spcBef>
            </a:pPr>
            <a:endParaRPr sz="800"/>
          </a:p>
          <a:p>
            <a:pPr>
              <a:lnSpc>
                <a:spcPts val="1000"/>
              </a:lnSpc>
            </a:pPr>
            <a:endParaRPr sz="1000"/>
          </a:p>
          <a:p>
            <a:pPr marL="239395" marR="13335" indent="-227329">
              <a:lnSpc>
                <a:spcPct val="110000"/>
              </a:lnSpc>
              <a:buFont typeface="Wingdings"/>
              <a:buChar char=""/>
              <a:tabLst>
                <a:tab pos="239395" algn="l"/>
              </a:tabLst>
            </a:pPr>
            <a:r>
              <a:rPr dirty="0" smtClean="0" sz="1400" spc="0">
                <a:latin typeface="Times New Roman"/>
                <a:cs typeface="Times New Roman"/>
              </a:rPr>
              <a:t>Cl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ss</a:t>
            </a:r>
            <a:r>
              <a:rPr dirty="0" smtClean="0" sz="1400" spc="13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114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plif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er,</a:t>
            </a:r>
            <a:r>
              <a:rPr dirty="0" smtClean="0" sz="1400" spc="12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1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in</a:t>
            </a:r>
            <a:r>
              <a:rPr dirty="0" smtClean="0" sz="1400" spc="1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re</a:t>
            </a:r>
            <a:r>
              <a:rPr dirty="0" smtClean="0" sz="1400" spc="130">
                <a:latin typeface="Times New Roman"/>
                <a:cs typeface="Times New Roman"/>
              </a:rPr>
              <a:t> </a:t>
            </a:r>
            <a:r>
              <a:rPr dirty="0" smtClean="0" sz="1400" spc="20">
                <a:latin typeface="Times New Roman"/>
                <a:cs typeface="Times New Roman"/>
              </a:rPr>
              <a:t>7</a:t>
            </a:r>
            <a:r>
              <a:rPr dirty="0" smtClean="0" sz="1400" spc="0">
                <a:latin typeface="Times New Roman"/>
                <a:cs typeface="Times New Roman"/>
              </a:rPr>
              <a:t>-</a:t>
            </a:r>
            <a:r>
              <a:rPr dirty="0" smtClean="0" sz="1400" spc="-10">
                <a:latin typeface="Times New Roman"/>
                <a:cs typeface="Times New Roman"/>
              </a:rPr>
              <a:t>1</a:t>
            </a:r>
            <a:r>
              <a:rPr dirty="0" smtClean="0" sz="1400" spc="5">
                <a:latin typeface="Times New Roman"/>
                <a:cs typeface="Times New Roman"/>
              </a:rPr>
              <a:t>4</a:t>
            </a:r>
            <a:r>
              <a:rPr dirty="0" smtClean="0" sz="1400" spc="0">
                <a:latin typeface="Times New Roman"/>
                <a:cs typeface="Times New Roman"/>
              </a:rPr>
              <a:t>,</a:t>
            </a:r>
            <a:r>
              <a:rPr dirty="0" smtClean="0" sz="1400" spc="114">
                <a:latin typeface="Times New Roman"/>
                <a:cs typeface="Times New Roman"/>
              </a:rPr>
              <a:t> </a:t>
            </a:r>
            <a:r>
              <a:rPr dirty="0" smtClean="0" sz="1400" spc="5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135">
                <a:latin typeface="Times New Roman"/>
                <a:cs typeface="Times New Roman"/>
              </a:rPr>
              <a:t> 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ore</a:t>
            </a:r>
            <a:r>
              <a:rPr dirty="0" smtClean="0" sz="1400" spc="13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ef</a:t>
            </a:r>
            <a:r>
              <a:rPr dirty="0" smtClean="0" sz="1400" spc="-10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ic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1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13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her</a:t>
            </a:r>
            <a:r>
              <a:rPr dirty="0" smtClean="0" sz="1400" spc="13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ss</a:t>
            </a:r>
            <a:r>
              <a:rPr dirty="0" smtClean="0" sz="1400" spc="13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1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or</a:t>
            </a:r>
            <a:r>
              <a:rPr dirty="0" smtClean="0" sz="1400" spc="114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35">
                <a:latin typeface="Times New Roman"/>
                <a:cs typeface="Times New Roman"/>
              </a:rPr>
              <a:t>h</a:t>
            </a:r>
            <a:r>
              <a:rPr dirty="0" smtClean="0" sz="1400" spc="-15">
                <a:latin typeface="Times New Roman"/>
                <a:cs typeface="Times New Roman"/>
              </a:rPr>
              <a:t>-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 cl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ss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cl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B,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hi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30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ea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hat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20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ore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er c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be</a:t>
            </a:r>
            <a:r>
              <a:rPr dirty="0" smtClean="0" sz="1400" spc="3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b</a:t>
            </a:r>
            <a:r>
              <a:rPr dirty="0" smtClean="0" sz="1400" spc="0">
                <a:latin typeface="Times New Roman"/>
                <a:cs typeface="Times New Roman"/>
              </a:rPr>
              <a:t>ta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om</a:t>
            </a:r>
            <a:r>
              <a:rPr dirty="0" smtClean="0" sz="1400" spc="-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cla</a:t>
            </a:r>
            <a:r>
              <a:rPr dirty="0" smtClean="0" sz="1400" spc="5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  <a:p>
            <a:pPr marL="241300" indent="-228600">
              <a:lnSpc>
                <a:spcPct val="100000"/>
              </a:lnSpc>
              <a:spcBef>
                <a:spcPts val="165"/>
              </a:spcBef>
              <a:buFont typeface="Wingdings"/>
              <a:buChar char=""/>
              <a:tabLst>
                <a:tab pos="241300" algn="l"/>
              </a:tabLst>
            </a:pP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ut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30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pl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ude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near 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nc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t,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5">
                <a:latin typeface="Times New Roman"/>
                <a:cs typeface="Times New Roman"/>
              </a:rPr>
              <a:t>so</a:t>
            </a:r>
            <a:endParaRPr sz="1400">
              <a:latin typeface="Times New Roman"/>
              <a:cs typeface="Times New Roman"/>
            </a:endParaRPr>
          </a:p>
          <a:p>
            <a:pPr lvl="1" marL="419100" indent="-227329">
              <a:lnSpc>
                <a:spcPct val="100000"/>
              </a:lnSpc>
              <a:spcBef>
                <a:spcPts val="180"/>
              </a:spcBef>
              <a:buFont typeface="Wingdings"/>
              <a:buChar char=""/>
              <a:tabLst>
                <a:tab pos="419100" algn="l"/>
              </a:tabLst>
            </a:pPr>
            <a:r>
              <a:rPr dirty="0" smtClean="0" sz="1400" spc="0">
                <a:latin typeface="Times New Roman"/>
                <a:cs typeface="Times New Roman"/>
              </a:rPr>
              <a:t>cl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ss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pli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ie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are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not 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for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ar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plific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n.</a:t>
            </a:r>
            <a:endParaRPr sz="1400">
              <a:latin typeface="Times New Roman"/>
              <a:cs typeface="Times New Roman"/>
            </a:endParaRPr>
          </a:p>
          <a:p>
            <a:pPr marL="241300" marR="12700" indent="-228600">
              <a:lnSpc>
                <a:spcPts val="1850"/>
              </a:lnSpc>
              <a:spcBef>
                <a:spcPts val="85"/>
              </a:spcBef>
              <a:buFont typeface="Wingdings"/>
              <a:buChar char=""/>
              <a:tabLst>
                <a:tab pos="241300" algn="l"/>
              </a:tabLst>
            </a:pP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hey </a:t>
            </a:r>
            <a:r>
              <a:rPr dirty="0" smtClean="0" sz="1400" spc="-15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are </a:t>
            </a:r>
            <a:r>
              <a:rPr dirty="0" smtClean="0" sz="1400" spc="-1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ge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ly </a:t>
            </a:r>
            <a:r>
              <a:rPr dirty="0" smtClean="0" sz="1400" spc="-16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used </a:t>
            </a:r>
            <a:r>
              <a:rPr dirty="0" smtClean="0" sz="1400" spc="-14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 </a:t>
            </a:r>
            <a:r>
              <a:rPr dirty="0" smtClean="0" sz="1400" spc="-114">
                <a:latin typeface="Times New Roman"/>
                <a:cs typeface="Times New Roman"/>
              </a:rPr>
              <a:t> </a:t>
            </a:r>
            <a:r>
              <a:rPr dirty="0" smtClean="0" sz="1400" spc="-10" i="1">
                <a:latin typeface="Times New Roman"/>
                <a:cs typeface="Times New Roman"/>
              </a:rPr>
              <a:t>r</a:t>
            </a:r>
            <a:r>
              <a:rPr dirty="0" smtClean="0" sz="1400" spc="0" i="1">
                <a:latin typeface="Times New Roman"/>
                <a:cs typeface="Times New Roman"/>
              </a:rPr>
              <a:t>a</a:t>
            </a:r>
            <a:r>
              <a:rPr dirty="0" smtClean="0" sz="1400" spc="-10" i="1">
                <a:latin typeface="Times New Roman"/>
                <a:cs typeface="Times New Roman"/>
              </a:rPr>
              <a:t>d</a:t>
            </a:r>
            <a:r>
              <a:rPr dirty="0" smtClean="0" sz="1400" spc="-10" i="1">
                <a:latin typeface="Times New Roman"/>
                <a:cs typeface="Times New Roman"/>
              </a:rPr>
              <a:t>i</a:t>
            </a:r>
            <a:r>
              <a:rPr dirty="0" smtClean="0" sz="1400" spc="0" i="1">
                <a:latin typeface="Times New Roman"/>
                <a:cs typeface="Times New Roman"/>
              </a:rPr>
              <a:t>o </a:t>
            </a:r>
            <a:r>
              <a:rPr dirty="0" smtClean="0" sz="1400" spc="-135" i="1">
                <a:latin typeface="Times New Roman"/>
                <a:cs typeface="Times New Roman"/>
              </a:rPr>
              <a:t> </a:t>
            </a:r>
            <a:r>
              <a:rPr dirty="0" smtClean="0" sz="1400" spc="-10" i="1">
                <a:latin typeface="Times New Roman"/>
                <a:cs typeface="Times New Roman"/>
              </a:rPr>
              <a:t>f</a:t>
            </a:r>
            <a:r>
              <a:rPr dirty="0" smtClean="0" sz="1400" spc="0" i="1">
                <a:latin typeface="Times New Roman"/>
                <a:cs typeface="Times New Roman"/>
              </a:rPr>
              <a:t>re</a:t>
            </a:r>
            <a:r>
              <a:rPr dirty="0" smtClean="0" sz="1400" spc="-10" i="1">
                <a:latin typeface="Times New Roman"/>
                <a:cs typeface="Times New Roman"/>
              </a:rPr>
              <a:t>q</a:t>
            </a:r>
            <a:r>
              <a:rPr dirty="0" smtClean="0" sz="1400" spc="0" i="1">
                <a:latin typeface="Times New Roman"/>
                <a:cs typeface="Times New Roman"/>
              </a:rPr>
              <a:t>u</a:t>
            </a:r>
            <a:r>
              <a:rPr dirty="0" smtClean="0" sz="1400" spc="-15" i="1">
                <a:latin typeface="Times New Roman"/>
                <a:cs typeface="Times New Roman"/>
              </a:rPr>
              <a:t>e</a:t>
            </a:r>
            <a:r>
              <a:rPr dirty="0" smtClean="0" sz="1400" spc="-10" i="1">
                <a:latin typeface="Times New Roman"/>
                <a:cs typeface="Times New Roman"/>
              </a:rPr>
              <a:t>n</a:t>
            </a:r>
            <a:r>
              <a:rPr dirty="0" smtClean="0" sz="1400" spc="0" i="1">
                <a:latin typeface="Times New Roman"/>
                <a:cs typeface="Times New Roman"/>
              </a:rPr>
              <a:t>cy </a:t>
            </a:r>
            <a:r>
              <a:rPr dirty="0" smtClean="0" sz="1400" spc="-140" i="1">
                <a:latin typeface="Times New Roman"/>
                <a:cs typeface="Times New Roman"/>
              </a:rPr>
              <a:t> </a:t>
            </a:r>
            <a:r>
              <a:rPr dirty="0" smtClean="0" sz="1400" spc="0" i="1">
                <a:latin typeface="Times New Roman"/>
                <a:cs typeface="Times New Roman"/>
              </a:rPr>
              <a:t>(</a:t>
            </a:r>
            <a:r>
              <a:rPr dirty="0" smtClean="0" sz="1400" spc="-10" i="1">
                <a:latin typeface="Times New Roman"/>
                <a:cs typeface="Times New Roman"/>
              </a:rPr>
              <a:t>R</a:t>
            </a:r>
            <a:r>
              <a:rPr dirty="0" smtClean="0" sz="1400" spc="-10" i="1">
                <a:latin typeface="Times New Roman"/>
                <a:cs typeface="Times New Roman"/>
              </a:rPr>
              <a:t>F</a:t>
            </a:r>
            <a:r>
              <a:rPr dirty="0" smtClean="0" sz="1400" spc="0" i="1">
                <a:latin typeface="Times New Roman"/>
                <a:cs typeface="Times New Roman"/>
              </a:rPr>
              <a:t>) </a:t>
            </a:r>
            <a:r>
              <a:rPr dirty="0" smtClean="0" sz="1400" spc="-140" i="1">
                <a:latin typeface="Times New Roman"/>
                <a:cs typeface="Times New Roman"/>
              </a:rPr>
              <a:t> </a:t>
            </a:r>
            <a:r>
              <a:rPr dirty="0" smtClean="0" sz="1400" spc="0" i="1">
                <a:latin typeface="Times New Roman"/>
                <a:cs typeface="Times New Roman"/>
              </a:rPr>
              <a:t>a</a:t>
            </a:r>
            <a:r>
              <a:rPr dirty="0" smtClean="0" sz="1400" spc="-10" i="1">
                <a:latin typeface="Times New Roman"/>
                <a:cs typeface="Times New Roman"/>
              </a:rPr>
              <a:t>p</a:t>
            </a:r>
            <a:r>
              <a:rPr dirty="0" smtClean="0" sz="1400" spc="0" i="1">
                <a:latin typeface="Times New Roman"/>
                <a:cs typeface="Times New Roman"/>
              </a:rPr>
              <a:t>p</a:t>
            </a:r>
            <a:r>
              <a:rPr dirty="0" smtClean="0" sz="1400" spc="-10" i="1">
                <a:latin typeface="Times New Roman"/>
                <a:cs typeface="Times New Roman"/>
              </a:rPr>
              <a:t>l</a:t>
            </a:r>
            <a:r>
              <a:rPr dirty="0" smtClean="0" sz="1400" spc="0" i="1">
                <a:latin typeface="Times New Roman"/>
                <a:cs typeface="Times New Roman"/>
              </a:rPr>
              <a:t>i</a:t>
            </a:r>
            <a:r>
              <a:rPr dirty="0" smtClean="0" sz="1400" spc="-15" i="1">
                <a:latin typeface="Times New Roman"/>
                <a:cs typeface="Times New Roman"/>
              </a:rPr>
              <a:t>c</a:t>
            </a:r>
            <a:r>
              <a:rPr dirty="0" smtClean="0" sz="1400" spc="0" i="1">
                <a:latin typeface="Times New Roman"/>
                <a:cs typeface="Times New Roman"/>
              </a:rPr>
              <a:t>a</a:t>
            </a:r>
            <a:r>
              <a:rPr dirty="0" smtClean="0" sz="1400" spc="-10" i="1">
                <a:latin typeface="Times New Roman"/>
                <a:cs typeface="Times New Roman"/>
              </a:rPr>
              <a:t>t</a:t>
            </a:r>
            <a:r>
              <a:rPr dirty="0" smtClean="0" sz="1400" spc="-10" i="1">
                <a:latin typeface="Times New Roman"/>
                <a:cs typeface="Times New Roman"/>
              </a:rPr>
              <a:t>i</a:t>
            </a:r>
            <a:r>
              <a:rPr dirty="0" smtClean="0" sz="1400" spc="0" i="1">
                <a:latin typeface="Times New Roman"/>
                <a:cs typeface="Times New Roman"/>
              </a:rPr>
              <a:t>o</a:t>
            </a:r>
            <a:r>
              <a:rPr dirty="0" smtClean="0" sz="1400" spc="-10" i="1">
                <a:latin typeface="Times New Roman"/>
                <a:cs typeface="Times New Roman"/>
              </a:rPr>
              <a:t>n</a:t>
            </a:r>
            <a:r>
              <a:rPr dirty="0" smtClean="0" sz="1400" spc="5" i="1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, </a:t>
            </a:r>
            <a:r>
              <a:rPr dirty="0" smtClean="0" sz="1400" spc="-1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in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g </a:t>
            </a:r>
            <a:r>
              <a:rPr dirty="0" smtClean="0" sz="1400" spc="-13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ir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ts, </a:t>
            </a:r>
            <a:r>
              <a:rPr dirty="0" smtClean="0" sz="1400" spc="-15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su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h </a:t>
            </a:r>
            <a:r>
              <a:rPr dirty="0" smtClean="0" sz="1400" spc="-13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 os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ll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ors,</a:t>
            </a:r>
            <a:r>
              <a:rPr dirty="0" smtClean="0" sz="1400" spc="11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hat</a:t>
            </a:r>
            <a:r>
              <a:rPr dirty="0" smtClean="0" sz="1400" spc="1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ve</a:t>
            </a:r>
            <a:r>
              <a:rPr dirty="0" smtClean="0" sz="1400" spc="114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1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nt</a:t>
            </a:r>
            <a:r>
              <a:rPr dirty="0" smtClean="0" sz="1400" spc="12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ut</a:t>
            </a:r>
            <a:r>
              <a:rPr dirty="0" smtClean="0" sz="1400" spc="12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plit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de,</a:t>
            </a:r>
            <a:r>
              <a:rPr dirty="0" smtClean="0" sz="1400" spc="12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130">
                <a:latin typeface="Times New Roman"/>
                <a:cs typeface="Times New Roman"/>
              </a:rPr>
              <a:t> 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odu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at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rs,</a:t>
            </a:r>
            <a:r>
              <a:rPr dirty="0" smtClean="0" sz="1400" spc="12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ere</a:t>
            </a:r>
            <a:r>
              <a:rPr dirty="0" smtClean="0" sz="1400" spc="13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114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7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-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re</a:t>
            </a:r>
            <a:r>
              <a:rPr dirty="0" smtClean="0" sz="1400" spc="-5">
                <a:latin typeface="Times New Roman"/>
                <a:cs typeface="Times New Roman"/>
              </a:rPr>
              <a:t>q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ncy</a:t>
            </a:r>
            <a:endParaRPr sz="1400">
              <a:latin typeface="Times New Roman"/>
              <a:cs typeface="Times New Roman"/>
            </a:endParaRPr>
          </a:p>
          <a:p>
            <a:pPr marL="241300">
              <a:lnSpc>
                <a:spcPct val="100000"/>
              </a:lnSpc>
              <a:spcBef>
                <a:spcPts val="90"/>
              </a:spcBef>
            </a:pPr>
            <a:r>
              <a:rPr dirty="0" smtClean="0" sz="140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nal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ntr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ll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b</a:t>
            </a:r>
            <a:r>
              <a:rPr dirty="0" smtClean="0" sz="1400" spc="0">
                <a:latin typeface="Times New Roman"/>
                <a:cs typeface="Times New Roman"/>
              </a:rPr>
              <a:t>y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low-fr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q</a:t>
            </a:r>
            <a:r>
              <a:rPr dirty="0" smtClean="0" sz="1400" spc="0">
                <a:latin typeface="Times New Roman"/>
                <a:cs typeface="Times New Roman"/>
              </a:rPr>
              <a:t>ue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cy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nal.</a:t>
            </a:r>
            <a:endParaRPr sz="1400">
              <a:latin typeface="Times New Roman"/>
              <a:cs typeface="Times New Roman"/>
            </a:endParaRPr>
          </a:p>
          <a:p>
            <a:pPr marL="241300" indent="-228600">
              <a:lnSpc>
                <a:spcPct val="100000"/>
              </a:lnSpc>
              <a:spcBef>
                <a:spcPts val="165"/>
              </a:spcBef>
              <a:buFont typeface="Wingdings"/>
              <a:buChar char=""/>
              <a:tabLst>
                <a:tab pos="241300" algn="l"/>
              </a:tabLst>
            </a:pP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cl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plif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er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is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bi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ow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f.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44500" y="4882007"/>
            <a:ext cx="2437765" cy="1949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>
                <a:latin typeface="Times New Roman"/>
                <a:cs typeface="Times New Roman"/>
              </a:rPr>
              <a:t>F</a:t>
            </a:r>
            <a:r>
              <a:rPr dirty="0" smtClean="0" sz="1200" spc="-20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G</a:t>
            </a:r>
            <a:r>
              <a:rPr dirty="0" smtClean="0" sz="1200" spc="-5">
                <a:latin typeface="Times New Roman"/>
                <a:cs typeface="Times New Roman"/>
              </a:rPr>
              <a:t>U</a:t>
            </a:r>
            <a:r>
              <a:rPr dirty="0" smtClean="0" sz="1200" spc="0">
                <a:latin typeface="Times New Roman"/>
                <a:cs typeface="Times New Roman"/>
              </a:rPr>
              <a:t>RE 7</a:t>
            </a:r>
            <a:r>
              <a:rPr dirty="0" smtClean="0" sz="1200" spc="-5">
                <a:latin typeface="Times New Roman"/>
                <a:cs typeface="Times New Roman"/>
              </a:rPr>
              <a:t>-</a:t>
            </a:r>
            <a:r>
              <a:rPr dirty="0" smtClean="0" sz="1200" spc="0">
                <a:latin typeface="Times New Roman"/>
                <a:cs typeface="Times New Roman"/>
              </a:rPr>
              <a:t>1</a:t>
            </a:r>
            <a:r>
              <a:rPr dirty="0" smtClean="0" sz="1200" spc="-5">
                <a:latin typeface="Times New Roman"/>
                <a:cs typeface="Times New Roman"/>
              </a:rPr>
              <a:t>4</a:t>
            </a:r>
            <a:r>
              <a:rPr dirty="0" smtClean="0" sz="1200" spc="0">
                <a:latin typeface="Times New Roman"/>
                <a:cs typeface="Times New Roman"/>
              </a:rPr>
              <a:t>: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B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sic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ss C op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tion.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44500" y="7754366"/>
            <a:ext cx="6882765" cy="148145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241300" marR="14604" indent="-228600">
              <a:lnSpc>
                <a:spcPct val="110000"/>
              </a:lnSpc>
              <a:buSzPct val="85714"/>
              <a:buFont typeface="Wingdings"/>
              <a:buChar char=""/>
              <a:tabLst>
                <a:tab pos="241300" algn="l"/>
              </a:tabLst>
            </a:pPr>
            <a:r>
              <a:rPr dirty="0" smtClean="0" sz="1400" spc="-10" b="1">
                <a:latin typeface="Times New Roman"/>
                <a:cs typeface="Times New Roman"/>
              </a:rPr>
              <a:t>P</a:t>
            </a:r>
            <a:r>
              <a:rPr dirty="0" smtClean="0" sz="1400" spc="-10" b="1">
                <a:latin typeface="Times New Roman"/>
                <a:cs typeface="Times New Roman"/>
              </a:rPr>
              <a:t>o</a:t>
            </a:r>
            <a:r>
              <a:rPr dirty="0" smtClean="0" sz="1400" spc="15" b="1">
                <a:latin typeface="Times New Roman"/>
                <a:cs typeface="Times New Roman"/>
              </a:rPr>
              <a:t>w</a:t>
            </a:r>
            <a:r>
              <a:rPr dirty="0" smtClean="0" sz="1400" spc="-15" b="1">
                <a:latin typeface="Times New Roman"/>
                <a:cs typeface="Times New Roman"/>
              </a:rPr>
              <a:t>e</a:t>
            </a:r>
            <a:r>
              <a:rPr dirty="0" smtClean="0" sz="1400" spc="0" b="1">
                <a:latin typeface="Times New Roman"/>
                <a:cs typeface="Times New Roman"/>
              </a:rPr>
              <a:t>r </a:t>
            </a:r>
            <a:r>
              <a:rPr dirty="0" smtClean="0" sz="1400" spc="-140" b="1">
                <a:latin typeface="Times New Roman"/>
                <a:cs typeface="Times New Roman"/>
              </a:rPr>
              <a:t> </a:t>
            </a:r>
            <a:r>
              <a:rPr dirty="0" smtClean="0" sz="1400" spc="-10" b="1">
                <a:latin typeface="Times New Roman"/>
                <a:cs typeface="Times New Roman"/>
              </a:rPr>
              <a:t>D</a:t>
            </a:r>
            <a:r>
              <a:rPr dirty="0" smtClean="0" sz="1400" spc="-10" b="1">
                <a:latin typeface="Times New Roman"/>
                <a:cs typeface="Times New Roman"/>
              </a:rPr>
              <a:t>i</a:t>
            </a:r>
            <a:r>
              <a:rPr dirty="0" smtClean="0" sz="1400" spc="0" b="1">
                <a:latin typeface="Times New Roman"/>
                <a:cs typeface="Times New Roman"/>
              </a:rPr>
              <a:t>s</a:t>
            </a:r>
            <a:r>
              <a:rPr dirty="0" smtClean="0" sz="1400" spc="-10" b="1">
                <a:latin typeface="Times New Roman"/>
                <a:cs typeface="Times New Roman"/>
              </a:rPr>
              <a:t>s</a:t>
            </a:r>
            <a:r>
              <a:rPr dirty="0" smtClean="0" sz="1400" spc="0" b="1">
                <a:latin typeface="Times New Roman"/>
                <a:cs typeface="Times New Roman"/>
              </a:rPr>
              <a:t>i</a:t>
            </a:r>
            <a:r>
              <a:rPr dirty="0" smtClean="0" sz="1400" spc="-15" b="1">
                <a:latin typeface="Times New Roman"/>
                <a:cs typeface="Times New Roman"/>
              </a:rPr>
              <a:t>p</a:t>
            </a:r>
            <a:r>
              <a:rPr dirty="0" smtClean="0" sz="1400" spc="0" b="1">
                <a:latin typeface="Times New Roman"/>
                <a:cs typeface="Times New Roman"/>
              </a:rPr>
              <a:t>at</a:t>
            </a:r>
            <a:r>
              <a:rPr dirty="0" smtClean="0" sz="1400" spc="-10" b="1">
                <a:latin typeface="Times New Roman"/>
                <a:cs typeface="Times New Roman"/>
              </a:rPr>
              <a:t>i</a:t>
            </a:r>
            <a:r>
              <a:rPr dirty="0" smtClean="0" sz="1400" spc="0" b="1">
                <a:latin typeface="Times New Roman"/>
                <a:cs typeface="Times New Roman"/>
              </a:rPr>
              <a:t>o</a:t>
            </a:r>
            <a:r>
              <a:rPr dirty="0" smtClean="0" sz="1400" spc="5" b="1">
                <a:latin typeface="Times New Roman"/>
                <a:cs typeface="Times New Roman"/>
              </a:rPr>
              <a:t>n</a:t>
            </a:r>
            <a:r>
              <a:rPr dirty="0" smtClean="0" sz="1400" spc="0" b="1">
                <a:latin typeface="Times New Roman"/>
                <a:cs typeface="Times New Roman"/>
              </a:rPr>
              <a:t>: </a:t>
            </a:r>
            <a:r>
              <a:rPr dirty="0" smtClean="0" sz="1400" spc="-150" b="1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</a:t>
            </a:r>
            <a:r>
              <a:rPr dirty="0" smtClean="0" sz="1400" spc="-14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er </a:t>
            </a:r>
            <a:r>
              <a:rPr dirty="0" smtClean="0" sz="1400" spc="-15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 </a:t>
            </a:r>
            <a:r>
              <a:rPr dirty="0" smtClean="0" sz="1400" spc="-13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f </a:t>
            </a:r>
            <a:r>
              <a:rPr dirty="0" smtClean="0" sz="1400" spc="-14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</a:t>
            </a:r>
            <a:r>
              <a:rPr dirty="0" smtClean="0" sz="1400" spc="-15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tr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or </a:t>
            </a:r>
            <a:r>
              <a:rPr dirty="0" smtClean="0" sz="1400" spc="-15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in </a:t>
            </a:r>
            <a:r>
              <a:rPr dirty="0" smtClean="0" sz="1400" spc="-14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 </a:t>
            </a:r>
            <a:r>
              <a:rPr dirty="0" smtClean="0" sz="1400" spc="-1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cl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s </a:t>
            </a:r>
            <a:r>
              <a:rPr dirty="0" smtClean="0" sz="1400" spc="-13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 </a:t>
            </a:r>
            <a:r>
              <a:rPr dirty="0" smtClean="0" sz="1400" spc="-1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pl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fier </a:t>
            </a:r>
            <a:r>
              <a:rPr dirty="0" smtClean="0" sz="1400" spc="-16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is </a:t>
            </a:r>
            <a:r>
              <a:rPr dirty="0" smtClean="0" sz="1400" spc="-15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ow</a:t>
            </a:r>
            <a:r>
              <a:rPr dirty="0" smtClean="0" sz="1400" spc="0">
                <a:latin typeface="Times New Roman"/>
                <a:cs typeface="Times New Roman"/>
              </a:rPr>
              <a:t> bec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se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or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nly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all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perc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ta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e of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ut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25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cle.</a:t>
            </a:r>
            <a:endParaRPr sz="1400">
              <a:latin typeface="Times New Roman"/>
              <a:cs typeface="Times New Roman"/>
            </a:endParaRPr>
          </a:p>
          <a:p>
            <a:pPr marL="241300" indent="-228600">
              <a:lnSpc>
                <a:spcPct val="100000"/>
              </a:lnSpc>
              <a:spcBef>
                <a:spcPts val="200"/>
              </a:spcBef>
              <a:buFont typeface="Wingdings"/>
              <a:buChar char=""/>
              <a:tabLst>
                <a:tab pos="239395" algn="l"/>
              </a:tabLst>
            </a:pP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er 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5" i="1">
                <a:latin typeface="Times New Roman"/>
                <a:cs typeface="Times New Roman"/>
              </a:rPr>
              <a:t>o</a:t>
            </a:r>
            <a:r>
              <a:rPr dirty="0" smtClean="0" sz="1400" spc="0" i="1">
                <a:latin typeface="Times New Roman"/>
                <a:cs typeface="Times New Roman"/>
              </a:rPr>
              <a:t>n</a:t>
            </a:r>
            <a:r>
              <a:rPr dirty="0" smtClean="0" sz="1400" spc="-10" i="1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ti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 i</a:t>
            </a:r>
            <a:r>
              <a:rPr dirty="0" smtClean="0" sz="1400" spc="5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here</a:t>
            </a:r>
            <a:r>
              <a:rPr dirty="0" smtClean="0" sz="1400" spc="-10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ore,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5">
                <a:latin typeface="Cambria Math"/>
                <a:cs typeface="Cambria Math"/>
              </a:rPr>
              <a:t>�</a:t>
            </a:r>
            <a:r>
              <a:rPr dirty="0" smtClean="0" baseline="-16666" sz="1500" spc="97">
                <a:latin typeface="Cambria Math"/>
                <a:cs typeface="Cambria Math"/>
              </a:rPr>
              <a:t>D</a:t>
            </a:r>
            <a:r>
              <a:rPr dirty="0" smtClean="0" baseline="-13888" sz="1500" spc="-22">
                <a:latin typeface="Cambria Math"/>
                <a:cs typeface="Cambria Math"/>
              </a:rPr>
              <a:t>(</a:t>
            </a:r>
            <a:r>
              <a:rPr dirty="0" smtClean="0" baseline="-16666" sz="1500" spc="89">
                <a:latin typeface="Cambria Math"/>
                <a:cs typeface="Cambria Math"/>
              </a:rPr>
              <a:t>o</a:t>
            </a:r>
            <a:r>
              <a:rPr dirty="0" smtClean="0" baseline="-16666" sz="1500" spc="89">
                <a:latin typeface="Cambria Math"/>
                <a:cs typeface="Cambria Math"/>
              </a:rPr>
              <a:t>n</a:t>
            </a:r>
            <a:r>
              <a:rPr dirty="0" smtClean="0" baseline="-13888" sz="1500" spc="-7">
                <a:latin typeface="Cambria Math"/>
                <a:cs typeface="Cambria Math"/>
              </a:rPr>
              <a:t>)</a:t>
            </a:r>
            <a:r>
              <a:rPr dirty="0" smtClean="0" baseline="-13888" sz="1500" spc="-7">
                <a:latin typeface="Cambria Math"/>
                <a:cs typeface="Cambria Math"/>
              </a:rPr>
              <a:t> </a:t>
            </a:r>
            <a:r>
              <a:rPr dirty="0" smtClean="0" baseline="-13888" sz="1500" spc="1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=</a:t>
            </a:r>
            <a:r>
              <a:rPr dirty="0" smtClean="0" sz="1400" spc="8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𝐼</a:t>
            </a:r>
            <a:r>
              <a:rPr dirty="0" smtClean="0" baseline="-16666" sz="1500" spc="-15">
                <a:latin typeface="Cambria Math"/>
                <a:cs typeface="Cambria Math"/>
              </a:rPr>
              <a:t>𝑐</a:t>
            </a:r>
            <a:r>
              <a:rPr dirty="0" smtClean="0" baseline="-13888" sz="1500" spc="-22">
                <a:latin typeface="Cambria Math"/>
                <a:cs typeface="Cambria Math"/>
              </a:rPr>
              <a:t>(</a:t>
            </a:r>
            <a:r>
              <a:rPr dirty="0" smtClean="0" baseline="-16666" sz="1500" spc="-15">
                <a:latin typeface="Cambria Math"/>
                <a:cs typeface="Cambria Math"/>
              </a:rPr>
              <a:t>�𝑎</a:t>
            </a:r>
            <a:r>
              <a:rPr dirty="0" smtClean="0" baseline="-16666" sz="1500" spc="22">
                <a:latin typeface="Cambria Math"/>
                <a:cs typeface="Cambria Math"/>
              </a:rPr>
              <a:t>�</a:t>
            </a:r>
            <a:r>
              <a:rPr dirty="0" smtClean="0" baseline="-13888" sz="1500" spc="89">
                <a:latin typeface="Cambria Math"/>
                <a:cs typeface="Cambria Math"/>
              </a:rPr>
              <a:t>)</a:t>
            </a:r>
            <a:r>
              <a:rPr dirty="0" smtClean="0" sz="1400" spc="-195">
                <a:latin typeface="Cambria Math"/>
                <a:cs typeface="Cambria Math"/>
              </a:rPr>
              <a:t>�</a:t>
            </a:r>
            <a:r>
              <a:rPr dirty="0" smtClean="0" baseline="-16666" sz="1500" spc="-15">
                <a:latin typeface="Cambria Math"/>
                <a:cs typeface="Cambria Math"/>
              </a:rPr>
              <a:t>𝑐�</a:t>
            </a:r>
            <a:r>
              <a:rPr dirty="0" smtClean="0" baseline="-13888" sz="1500" spc="-22">
                <a:latin typeface="Cambria Math"/>
                <a:cs typeface="Cambria Math"/>
              </a:rPr>
              <a:t>(</a:t>
            </a:r>
            <a:r>
              <a:rPr dirty="0" smtClean="0" baseline="-16666" sz="1500" spc="-15">
                <a:latin typeface="Cambria Math"/>
                <a:cs typeface="Cambria Math"/>
              </a:rPr>
              <a:t>�𝑎</a:t>
            </a:r>
            <a:r>
              <a:rPr dirty="0" smtClean="0" baseline="-16666" sz="1500" spc="30">
                <a:latin typeface="Cambria Math"/>
                <a:cs typeface="Cambria Math"/>
              </a:rPr>
              <a:t>�</a:t>
            </a:r>
            <a:r>
              <a:rPr dirty="0" smtClean="0" baseline="-13888" sz="1500" spc="-7">
                <a:latin typeface="Cambria Math"/>
                <a:cs typeface="Cambria Math"/>
              </a:rPr>
              <a:t>)</a:t>
            </a:r>
            <a:endParaRPr baseline="-13888" sz="1500">
              <a:latin typeface="Cambria Math"/>
              <a:cs typeface="Cambria Math"/>
            </a:endParaRPr>
          </a:p>
          <a:p>
            <a:pPr marL="241300" marR="12700" indent="-228600">
              <a:lnSpc>
                <a:spcPct val="111400"/>
              </a:lnSpc>
              <a:spcBef>
                <a:spcPts val="155"/>
              </a:spcBef>
              <a:buFont typeface="Wingdings"/>
              <a:buChar char=""/>
              <a:tabLst>
                <a:tab pos="241300" algn="l"/>
              </a:tabLst>
            </a:pP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1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tor</a:t>
            </a:r>
            <a:r>
              <a:rPr dirty="0" smtClean="0" sz="1400" spc="114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145">
                <a:latin typeface="Times New Roman"/>
                <a:cs typeface="Times New Roman"/>
              </a:rPr>
              <a:t> </a:t>
            </a:r>
            <a:r>
              <a:rPr dirty="0" smtClean="0" sz="1400" spc="-10" i="1">
                <a:latin typeface="Times New Roman"/>
                <a:cs typeface="Times New Roman"/>
              </a:rPr>
              <a:t>o</a:t>
            </a:r>
            <a:r>
              <a:rPr dirty="0" smtClean="0" sz="1400" spc="0" i="1">
                <a:latin typeface="Times New Roman"/>
                <a:cs typeface="Times New Roman"/>
              </a:rPr>
              <a:t>n</a:t>
            </a:r>
            <a:r>
              <a:rPr dirty="0" smtClean="0" sz="1400" spc="135" i="1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or</a:t>
            </a:r>
            <a:r>
              <a:rPr dirty="0" smtClean="0" sz="1400" spc="1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114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13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e,</a:t>
            </a:r>
            <a:r>
              <a:rPr dirty="0" smtClean="0" sz="1400" spc="150">
                <a:latin typeface="Times New Roman"/>
                <a:cs typeface="Times New Roman"/>
              </a:rPr>
              <a:t> </a:t>
            </a:r>
            <a:r>
              <a:rPr dirty="0" smtClean="0" sz="1400" spc="-30">
                <a:latin typeface="Cambria Math"/>
                <a:cs typeface="Cambria Math"/>
              </a:rPr>
              <a:t>�</a:t>
            </a:r>
            <a:r>
              <a:rPr dirty="0" smtClean="0" baseline="-16666" sz="1500" spc="89">
                <a:latin typeface="Cambria Math"/>
                <a:cs typeface="Cambria Math"/>
              </a:rPr>
              <a:t>o</a:t>
            </a:r>
            <a:r>
              <a:rPr dirty="0" smtClean="0" baseline="-16666" sz="1500" spc="179">
                <a:latin typeface="Cambria Math"/>
                <a:cs typeface="Cambria Math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,</a:t>
            </a:r>
            <a:r>
              <a:rPr dirty="0" smtClean="0" sz="1400" spc="1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125">
                <a:latin typeface="Times New Roman"/>
                <a:cs typeface="Times New Roman"/>
              </a:rPr>
              <a:t> </a:t>
            </a:r>
            <a:r>
              <a:rPr dirty="0" smtClean="0" sz="1400" spc="0" i="1">
                <a:latin typeface="Times New Roman"/>
                <a:cs typeface="Times New Roman"/>
              </a:rPr>
              <a:t>o</a:t>
            </a:r>
            <a:r>
              <a:rPr dirty="0" smtClean="0" sz="1400" spc="-10" i="1">
                <a:latin typeface="Times New Roman"/>
                <a:cs typeface="Times New Roman"/>
              </a:rPr>
              <a:t>f</a:t>
            </a:r>
            <a:r>
              <a:rPr dirty="0" smtClean="0" sz="1400" spc="0" i="1">
                <a:latin typeface="Times New Roman"/>
                <a:cs typeface="Times New Roman"/>
              </a:rPr>
              <a:t>f</a:t>
            </a:r>
            <a:r>
              <a:rPr dirty="0" smtClean="0" sz="1400" spc="135" i="1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or</a:t>
            </a:r>
            <a:r>
              <a:rPr dirty="0" smtClean="0" sz="1400" spc="12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114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re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1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</a:t>
            </a:r>
            <a:r>
              <a:rPr dirty="0" smtClean="0" sz="1400" spc="12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1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ut</a:t>
            </a:r>
            <a:r>
              <a:rPr dirty="0" smtClean="0" sz="1400" spc="1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cle.</a:t>
            </a:r>
            <a:r>
              <a:rPr dirty="0" smtClean="0" sz="1400" spc="12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here</a:t>
            </a:r>
            <a:r>
              <a:rPr dirty="0" smtClean="0" sz="1400" spc="-10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ore,</a:t>
            </a:r>
            <a:r>
              <a:rPr dirty="0" smtClean="0" sz="1400" spc="0">
                <a:latin typeface="Times New Roman"/>
                <a:cs typeface="Times New Roman"/>
              </a:rPr>
              <a:t> a</a:t>
            </a:r>
            <a:r>
              <a:rPr dirty="0" smtClean="0" sz="1400" spc="5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ing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 e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re 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ine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is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2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d,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 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er 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ip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ve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g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ver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 e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re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cle is</a:t>
            </a:r>
            <a:endParaRPr sz="1400">
              <a:latin typeface="Times New Roman"/>
              <a:cs typeface="Times New Roman"/>
            </a:endParaRPr>
          </a:p>
          <a:p>
            <a:pPr marL="1634489">
              <a:lnSpc>
                <a:spcPct val="100000"/>
              </a:lnSpc>
              <a:spcBef>
                <a:spcPts val="490"/>
              </a:spcBef>
            </a:pPr>
            <a:r>
              <a:rPr dirty="0" smtClean="0" baseline="11904" sz="2100" spc="7">
                <a:latin typeface="Cambria Math"/>
                <a:cs typeface="Cambria Math"/>
              </a:rPr>
              <a:t>�</a:t>
            </a:r>
            <a:r>
              <a:rPr dirty="0" smtClean="0" sz="1000" spc="65">
                <a:latin typeface="Cambria Math"/>
                <a:cs typeface="Cambria Math"/>
              </a:rPr>
              <a:t>D</a:t>
            </a:r>
            <a:r>
              <a:rPr dirty="0" smtClean="0" baseline="2777" sz="1500" spc="-22">
                <a:latin typeface="Cambria Math"/>
                <a:cs typeface="Cambria Math"/>
              </a:rPr>
              <a:t>(</a:t>
            </a:r>
            <a:r>
              <a:rPr dirty="0" smtClean="0" sz="1000" spc="60">
                <a:latin typeface="Cambria Math"/>
                <a:cs typeface="Cambria Math"/>
              </a:rPr>
              <a:t>av</a:t>
            </a:r>
            <a:r>
              <a:rPr dirty="0" smtClean="0" sz="1000" spc="55">
                <a:latin typeface="Cambria Math"/>
                <a:cs typeface="Cambria Math"/>
              </a:rPr>
              <a:t>g</a:t>
            </a:r>
            <a:r>
              <a:rPr dirty="0" smtClean="0" baseline="2777" sz="1500" spc="-7">
                <a:latin typeface="Cambria Math"/>
                <a:cs typeface="Cambria Math"/>
              </a:rPr>
              <a:t>)</a:t>
            </a:r>
            <a:r>
              <a:rPr dirty="0" smtClean="0" baseline="2777" sz="1500" spc="-7">
                <a:latin typeface="Cambria Math"/>
                <a:cs typeface="Cambria Math"/>
              </a:rPr>
              <a:t> </a:t>
            </a:r>
            <a:r>
              <a:rPr dirty="0" smtClean="0" baseline="2777" sz="1500" spc="37">
                <a:latin typeface="Cambria Math"/>
                <a:cs typeface="Cambria Math"/>
              </a:rPr>
              <a:t> </a:t>
            </a:r>
            <a:r>
              <a:rPr dirty="0" smtClean="0" baseline="11904" sz="2100" spc="0">
                <a:latin typeface="Cambria Math"/>
                <a:cs typeface="Cambria Math"/>
              </a:rPr>
              <a:t>=</a:t>
            </a:r>
            <a:r>
              <a:rPr dirty="0" smtClean="0" baseline="11904" sz="2100" spc="104">
                <a:latin typeface="Cambria Math"/>
                <a:cs typeface="Cambria Math"/>
              </a:rPr>
              <a:t> </a:t>
            </a:r>
            <a:r>
              <a:rPr dirty="0" smtClean="0" baseline="13888" sz="2100" spc="7">
                <a:latin typeface="Cambria Math"/>
                <a:cs typeface="Cambria Math"/>
              </a:rPr>
              <a:t>(</a:t>
            </a:r>
            <a:r>
              <a:rPr dirty="0" smtClean="0" baseline="11904" sz="2100" spc="-44">
                <a:latin typeface="Cambria Math"/>
                <a:cs typeface="Cambria Math"/>
              </a:rPr>
              <a:t>�</a:t>
            </a:r>
            <a:r>
              <a:rPr dirty="0" smtClean="0" sz="1000" spc="60">
                <a:latin typeface="Cambria Math"/>
                <a:cs typeface="Cambria Math"/>
              </a:rPr>
              <a:t>o</a:t>
            </a:r>
            <a:r>
              <a:rPr dirty="0" smtClean="0" sz="1000" spc="120">
                <a:latin typeface="Cambria Math"/>
                <a:cs typeface="Cambria Math"/>
              </a:rPr>
              <a:t>n</a:t>
            </a:r>
            <a:r>
              <a:rPr dirty="0" smtClean="0" baseline="13888" sz="2100" spc="0">
                <a:latin typeface="Cambria Math"/>
                <a:cs typeface="Cambria Math"/>
              </a:rPr>
              <a:t>⁄</a:t>
            </a:r>
            <a:r>
              <a:rPr dirty="0" smtClean="0" baseline="11904" sz="2100" spc="0">
                <a:latin typeface="Cambria Math"/>
                <a:cs typeface="Cambria Math"/>
              </a:rPr>
              <a:t>𝑇</a:t>
            </a:r>
            <a:r>
              <a:rPr dirty="0" smtClean="0" baseline="13888" sz="2100" spc="-15">
                <a:latin typeface="Cambria Math"/>
                <a:cs typeface="Cambria Math"/>
              </a:rPr>
              <a:t>)</a:t>
            </a:r>
            <a:r>
              <a:rPr dirty="0" smtClean="0" baseline="11904" sz="2100" spc="-15">
                <a:latin typeface="Cambria Math"/>
                <a:cs typeface="Cambria Math"/>
              </a:rPr>
              <a:t>�</a:t>
            </a:r>
            <a:r>
              <a:rPr dirty="0" smtClean="0" sz="1000" spc="65">
                <a:latin typeface="Cambria Math"/>
                <a:cs typeface="Cambria Math"/>
              </a:rPr>
              <a:t>D</a:t>
            </a:r>
            <a:r>
              <a:rPr dirty="0" smtClean="0" baseline="2777" sz="1500" spc="-22">
                <a:latin typeface="Cambria Math"/>
                <a:cs typeface="Cambria Math"/>
              </a:rPr>
              <a:t>(</a:t>
            </a:r>
            <a:r>
              <a:rPr dirty="0" smtClean="0" sz="1000" spc="60">
                <a:latin typeface="Cambria Math"/>
                <a:cs typeface="Cambria Math"/>
              </a:rPr>
              <a:t>o</a:t>
            </a:r>
            <a:r>
              <a:rPr dirty="0" smtClean="0" sz="1000" spc="60">
                <a:latin typeface="Cambria Math"/>
                <a:cs typeface="Cambria Math"/>
              </a:rPr>
              <a:t>n</a:t>
            </a:r>
            <a:r>
              <a:rPr dirty="0" smtClean="0" baseline="2777" sz="1500" spc="-7">
                <a:latin typeface="Cambria Math"/>
                <a:cs typeface="Cambria Math"/>
              </a:rPr>
              <a:t>)</a:t>
            </a:r>
            <a:r>
              <a:rPr dirty="0" smtClean="0" baseline="2777" sz="1500" spc="-7">
                <a:latin typeface="Cambria Math"/>
                <a:cs typeface="Cambria Math"/>
              </a:rPr>
              <a:t> </a:t>
            </a:r>
            <a:r>
              <a:rPr dirty="0" smtClean="0" baseline="2777" sz="1500" spc="15">
                <a:latin typeface="Cambria Math"/>
                <a:cs typeface="Cambria Math"/>
              </a:rPr>
              <a:t> </a:t>
            </a:r>
            <a:r>
              <a:rPr dirty="0" smtClean="0" baseline="11904" sz="2100" spc="0">
                <a:latin typeface="Cambria Math"/>
                <a:cs typeface="Cambria Math"/>
              </a:rPr>
              <a:t>=</a:t>
            </a:r>
            <a:r>
              <a:rPr dirty="0" smtClean="0" baseline="11904" sz="2100" spc="120">
                <a:latin typeface="Cambria Math"/>
                <a:cs typeface="Cambria Math"/>
              </a:rPr>
              <a:t> </a:t>
            </a:r>
            <a:r>
              <a:rPr dirty="0" smtClean="0" baseline="13888" sz="2100" spc="7">
                <a:latin typeface="Cambria Math"/>
                <a:cs typeface="Cambria Math"/>
              </a:rPr>
              <a:t>(</a:t>
            </a:r>
            <a:r>
              <a:rPr dirty="0" smtClean="0" baseline="11904" sz="2100" spc="-44">
                <a:latin typeface="Cambria Math"/>
                <a:cs typeface="Cambria Math"/>
              </a:rPr>
              <a:t>�</a:t>
            </a:r>
            <a:r>
              <a:rPr dirty="0" smtClean="0" sz="1000" spc="60">
                <a:latin typeface="Cambria Math"/>
                <a:cs typeface="Cambria Math"/>
              </a:rPr>
              <a:t>o</a:t>
            </a:r>
            <a:r>
              <a:rPr dirty="0" smtClean="0" sz="1000" spc="125">
                <a:latin typeface="Cambria Math"/>
                <a:cs typeface="Cambria Math"/>
              </a:rPr>
              <a:t>n</a:t>
            </a:r>
            <a:r>
              <a:rPr dirty="0" smtClean="0" baseline="13888" sz="2100" spc="0">
                <a:latin typeface="Cambria Math"/>
                <a:cs typeface="Cambria Math"/>
              </a:rPr>
              <a:t>⁄</a:t>
            </a:r>
            <a:r>
              <a:rPr dirty="0" smtClean="0" baseline="11904" sz="2100" spc="0">
                <a:latin typeface="Cambria Math"/>
                <a:cs typeface="Cambria Math"/>
              </a:rPr>
              <a:t>𝑇</a:t>
            </a:r>
            <a:r>
              <a:rPr dirty="0" smtClean="0" baseline="13888" sz="2100" spc="7">
                <a:latin typeface="Cambria Math"/>
                <a:cs typeface="Cambria Math"/>
              </a:rPr>
              <a:t>)</a:t>
            </a:r>
            <a:r>
              <a:rPr dirty="0" smtClean="0" baseline="11904" sz="2100" spc="0">
                <a:latin typeface="Cambria Math"/>
                <a:cs typeface="Cambria Math"/>
              </a:rPr>
              <a:t>𝐼</a:t>
            </a:r>
            <a:r>
              <a:rPr dirty="0" smtClean="0" sz="1000" spc="-10">
                <a:latin typeface="Cambria Math"/>
                <a:cs typeface="Cambria Math"/>
              </a:rPr>
              <a:t>𝑐</a:t>
            </a:r>
            <a:r>
              <a:rPr dirty="0" smtClean="0" baseline="2777" sz="1500" spc="-22">
                <a:latin typeface="Cambria Math"/>
                <a:cs typeface="Cambria Math"/>
              </a:rPr>
              <a:t>(</a:t>
            </a:r>
            <a:r>
              <a:rPr dirty="0" smtClean="0" sz="1000" spc="-10">
                <a:latin typeface="Cambria Math"/>
                <a:cs typeface="Cambria Math"/>
              </a:rPr>
              <a:t>�𝑎</a:t>
            </a:r>
            <a:r>
              <a:rPr dirty="0" smtClean="0" sz="1000" spc="15">
                <a:latin typeface="Cambria Math"/>
                <a:cs typeface="Cambria Math"/>
              </a:rPr>
              <a:t>�</a:t>
            </a:r>
            <a:r>
              <a:rPr dirty="0" smtClean="0" baseline="2777" sz="1500" spc="89">
                <a:latin typeface="Cambria Math"/>
                <a:cs typeface="Cambria Math"/>
              </a:rPr>
              <a:t>)</a:t>
            </a:r>
            <a:r>
              <a:rPr dirty="0" smtClean="0" baseline="11904" sz="2100" spc="-292">
                <a:latin typeface="Cambria Math"/>
                <a:cs typeface="Cambria Math"/>
              </a:rPr>
              <a:t>�</a:t>
            </a:r>
            <a:r>
              <a:rPr dirty="0" smtClean="0" sz="1000" spc="-10">
                <a:latin typeface="Cambria Math"/>
                <a:cs typeface="Cambria Math"/>
              </a:rPr>
              <a:t>𝑐�</a:t>
            </a:r>
            <a:r>
              <a:rPr dirty="0" smtClean="0" baseline="2777" sz="1500" spc="-22">
                <a:latin typeface="Cambria Math"/>
                <a:cs typeface="Cambria Math"/>
              </a:rPr>
              <a:t>(</a:t>
            </a:r>
            <a:r>
              <a:rPr dirty="0" smtClean="0" sz="1000" spc="-10">
                <a:latin typeface="Cambria Math"/>
                <a:cs typeface="Cambria Math"/>
              </a:rPr>
              <a:t>�𝑎</a:t>
            </a:r>
            <a:r>
              <a:rPr dirty="0" smtClean="0" sz="1000" spc="15">
                <a:latin typeface="Cambria Math"/>
                <a:cs typeface="Cambria Math"/>
              </a:rPr>
              <a:t>�</a:t>
            </a:r>
            <a:r>
              <a:rPr dirty="0" smtClean="0" baseline="2777" sz="1500" spc="-7">
                <a:latin typeface="Cambria Math"/>
                <a:cs typeface="Cambria Math"/>
              </a:rPr>
              <a:t>)</a:t>
            </a:r>
            <a:endParaRPr baseline="2777" sz="1500">
              <a:latin typeface="Cambria Math"/>
              <a:cs typeface="Cambria Math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304800" y="307847"/>
            <a:ext cx="7164069" cy="0"/>
          </a:xfrm>
          <a:custGeom>
            <a:avLst/>
            <a:gdLst/>
            <a:ahLst/>
            <a:cxnLst/>
            <a:rect l="l" t="t" r="r" b="b"/>
            <a:pathLst>
              <a:path w="7164069" h="0">
                <a:moveTo>
                  <a:pt x="0" y="0"/>
                </a:moveTo>
                <a:lnTo>
                  <a:pt x="7164069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" name="object 8"/>
          <p:cNvSpPr/>
          <p:nvPr/>
        </p:nvSpPr>
        <p:spPr>
          <a:xfrm>
            <a:off x="307847" y="310845"/>
            <a:ext cx="0" cy="9437878"/>
          </a:xfrm>
          <a:custGeom>
            <a:avLst/>
            <a:gdLst/>
            <a:ahLst/>
            <a:cxnLst/>
            <a:rect l="l" t="t" r="r" b="b"/>
            <a:pathLst>
              <a:path w="0" h="9437878">
                <a:moveTo>
                  <a:pt x="0" y="0"/>
                </a:moveTo>
                <a:lnTo>
                  <a:pt x="0" y="9437878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" name="object 9"/>
          <p:cNvSpPr/>
          <p:nvPr/>
        </p:nvSpPr>
        <p:spPr>
          <a:xfrm>
            <a:off x="7465821" y="310845"/>
            <a:ext cx="0" cy="9437878"/>
          </a:xfrm>
          <a:custGeom>
            <a:avLst/>
            <a:gdLst/>
            <a:ahLst/>
            <a:cxnLst/>
            <a:rect l="l" t="t" r="r" b="b"/>
            <a:pathLst>
              <a:path w="0" h="9437878">
                <a:moveTo>
                  <a:pt x="0" y="0"/>
                </a:moveTo>
                <a:lnTo>
                  <a:pt x="0" y="9437878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" name="object 10"/>
          <p:cNvSpPr/>
          <p:nvPr/>
        </p:nvSpPr>
        <p:spPr>
          <a:xfrm>
            <a:off x="304800" y="9751924"/>
            <a:ext cx="7164069" cy="0"/>
          </a:xfrm>
          <a:custGeom>
            <a:avLst/>
            <a:gdLst/>
            <a:ahLst/>
            <a:cxnLst/>
            <a:rect l="l" t="t" r="r" b="b"/>
            <a:pathLst>
              <a:path w="7164069" h="0">
                <a:moveTo>
                  <a:pt x="0" y="0"/>
                </a:moveTo>
                <a:lnTo>
                  <a:pt x="7164069" y="0"/>
                </a:lnTo>
              </a:path>
            </a:pathLst>
          </a:custGeom>
          <a:ln w="767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" name="object 11"/>
          <p:cNvSpPr txBox="1"/>
          <p:nvPr/>
        </p:nvSpPr>
        <p:spPr>
          <a:xfrm>
            <a:off x="7162038" y="9260027"/>
            <a:ext cx="168910" cy="1879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>
                <a:latin typeface="Calibri"/>
                <a:cs typeface="Calibri"/>
              </a:rPr>
              <a:t>10</a:t>
            </a:r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48995" y="3169920"/>
            <a:ext cx="7098792" cy="298704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444500" y="416468"/>
            <a:ext cx="6885305" cy="276796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just" marL="12700" marR="12700">
              <a:lnSpc>
                <a:spcPct val="112900"/>
              </a:lnSpc>
            </a:pPr>
            <a:r>
              <a:rPr dirty="0" smtClean="0" sz="1400" b="1">
                <a:latin typeface="Times New Roman"/>
                <a:cs typeface="Times New Roman"/>
              </a:rPr>
              <a:t>E</a:t>
            </a:r>
            <a:r>
              <a:rPr dirty="0" smtClean="0" sz="1400" spc="-10" b="1">
                <a:latin typeface="Times New Roman"/>
                <a:cs typeface="Times New Roman"/>
              </a:rPr>
              <a:t>X</a:t>
            </a:r>
            <a:r>
              <a:rPr dirty="0" smtClean="0" sz="1400" spc="-10" b="1">
                <a:latin typeface="Times New Roman"/>
                <a:cs typeface="Times New Roman"/>
              </a:rPr>
              <a:t>A</a:t>
            </a:r>
            <a:r>
              <a:rPr dirty="0" smtClean="0" sz="1400" spc="-10" b="1">
                <a:latin typeface="Times New Roman"/>
                <a:cs typeface="Times New Roman"/>
              </a:rPr>
              <a:t>M</a:t>
            </a:r>
            <a:r>
              <a:rPr dirty="0" smtClean="0" sz="1400" spc="-10" b="1">
                <a:latin typeface="Times New Roman"/>
                <a:cs typeface="Times New Roman"/>
              </a:rPr>
              <a:t>P</a:t>
            </a:r>
            <a:r>
              <a:rPr dirty="0" smtClean="0" sz="1400" spc="0" b="1">
                <a:latin typeface="Times New Roman"/>
                <a:cs typeface="Times New Roman"/>
              </a:rPr>
              <a:t>LE</a:t>
            </a:r>
            <a:r>
              <a:rPr dirty="0" smtClean="0" sz="1400" spc="-15" b="1">
                <a:latin typeface="Times New Roman"/>
                <a:cs typeface="Times New Roman"/>
              </a:rPr>
              <a:t> </a:t>
            </a:r>
            <a:r>
              <a:rPr dirty="0" smtClean="0" sz="1400" spc="5" b="1">
                <a:latin typeface="Times New Roman"/>
                <a:cs typeface="Times New Roman"/>
              </a:rPr>
              <a:t>7</a:t>
            </a:r>
            <a:r>
              <a:rPr dirty="0" smtClean="0" sz="1400" spc="0" b="1">
                <a:latin typeface="Times New Roman"/>
                <a:cs typeface="Times New Roman"/>
              </a:rPr>
              <a:t>-</a:t>
            </a:r>
            <a:r>
              <a:rPr dirty="0" smtClean="0" sz="1400" spc="5" b="1">
                <a:latin typeface="Times New Roman"/>
                <a:cs typeface="Times New Roman"/>
              </a:rPr>
              <a:t>7</a:t>
            </a:r>
            <a:r>
              <a:rPr dirty="0" smtClean="0" sz="1400" spc="0">
                <a:latin typeface="Times New Roman"/>
                <a:cs typeface="Times New Roman"/>
              </a:rPr>
              <a:t>: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cla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plif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er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v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by</a:t>
            </a:r>
            <a:r>
              <a:rPr dirty="0" smtClean="0" sz="1400" spc="-3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200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k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z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nal.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-3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tr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or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on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or</a:t>
            </a:r>
            <a:r>
              <a:rPr dirty="0" smtClean="0" sz="1400" spc="3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1</a:t>
            </a:r>
            <a:r>
              <a:rPr dirty="0" smtClean="0" sz="1400" spc="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𝜇</a:t>
            </a:r>
            <a:r>
              <a:rPr dirty="0" smtClean="0" sz="1400" spc="-20">
                <a:latin typeface="Cambria Math"/>
                <a:cs typeface="Cambria Math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,</a:t>
            </a:r>
            <a:r>
              <a:rPr dirty="0" smtClean="0" sz="1400" spc="0">
                <a:latin typeface="Times New Roman"/>
                <a:cs typeface="Times New Roman"/>
              </a:rPr>
              <a:t> 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6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-6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ifi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-6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7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per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-7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ov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-6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1</a:t>
            </a:r>
            <a:r>
              <a:rPr dirty="0" smtClean="0" sz="1400" spc="-10">
                <a:latin typeface="Times New Roman"/>
                <a:cs typeface="Times New Roman"/>
              </a:rPr>
              <a:t>0</a:t>
            </a:r>
            <a:r>
              <a:rPr dirty="0" smtClean="0" sz="1400" spc="0">
                <a:latin typeface="Times New Roman"/>
                <a:cs typeface="Times New Roman"/>
              </a:rPr>
              <a:t>0</a:t>
            </a:r>
            <a:r>
              <a:rPr dirty="0" smtClean="0" sz="1400" spc="-6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ce</a:t>
            </a:r>
            <a:r>
              <a:rPr dirty="0" smtClean="0" sz="1400" spc="-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6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f</a:t>
            </a:r>
            <a:r>
              <a:rPr dirty="0" smtClean="0" sz="1400" spc="-6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ts</a:t>
            </a:r>
            <a:r>
              <a:rPr dirty="0" smtClean="0" sz="1400" spc="-7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6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ne.</a:t>
            </a:r>
            <a:r>
              <a:rPr dirty="0" smtClean="0" sz="1400" spc="-6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If</a:t>
            </a:r>
            <a:r>
              <a:rPr dirty="0" smtClean="0" sz="1400" spc="-4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𝐼</a:t>
            </a:r>
            <a:r>
              <a:rPr dirty="0" smtClean="0" baseline="-16666" sz="1500" spc="-15">
                <a:latin typeface="Cambria Math"/>
                <a:cs typeface="Cambria Math"/>
              </a:rPr>
              <a:t>𝑐</a:t>
            </a:r>
            <a:r>
              <a:rPr dirty="0" smtClean="0" baseline="-13888" sz="1500" spc="-22">
                <a:latin typeface="Cambria Math"/>
                <a:cs typeface="Cambria Math"/>
              </a:rPr>
              <a:t>(</a:t>
            </a:r>
            <a:r>
              <a:rPr dirty="0" smtClean="0" baseline="-16666" sz="1500" spc="-15">
                <a:latin typeface="Cambria Math"/>
                <a:cs typeface="Cambria Math"/>
              </a:rPr>
              <a:t>�𝑎</a:t>
            </a:r>
            <a:r>
              <a:rPr dirty="0" smtClean="0" baseline="-16666" sz="1500" spc="22">
                <a:latin typeface="Cambria Math"/>
                <a:cs typeface="Cambria Math"/>
              </a:rPr>
              <a:t>�</a:t>
            </a:r>
            <a:r>
              <a:rPr dirty="0" smtClean="0" baseline="-13888" sz="1500" spc="-7">
                <a:latin typeface="Cambria Math"/>
                <a:cs typeface="Cambria Math"/>
              </a:rPr>
              <a:t>)</a:t>
            </a:r>
            <a:r>
              <a:rPr dirty="0" smtClean="0" baseline="-13888" sz="1500" spc="-7">
                <a:latin typeface="Cambria Math"/>
                <a:cs typeface="Cambria Math"/>
              </a:rPr>
              <a:t> </a:t>
            </a:r>
            <a:r>
              <a:rPr dirty="0" smtClean="0" baseline="-13888" sz="1500" spc="3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=</a:t>
            </a:r>
            <a:r>
              <a:rPr dirty="0" smtClean="0" sz="1400" spc="7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100</a:t>
            </a:r>
            <a:r>
              <a:rPr dirty="0" smtClean="0" sz="1400" spc="5">
                <a:latin typeface="Cambria Math"/>
                <a:cs typeface="Cambria Math"/>
              </a:rPr>
              <a:t> </a:t>
            </a:r>
            <a:r>
              <a:rPr dirty="0" smtClean="0" sz="1400" spc="-5">
                <a:latin typeface="Cambria Math"/>
                <a:cs typeface="Cambria Math"/>
              </a:rPr>
              <a:t>m</a:t>
            </a:r>
            <a:r>
              <a:rPr dirty="0" smtClean="0" sz="1400" spc="0">
                <a:latin typeface="Cambria Math"/>
                <a:cs typeface="Cambria Math"/>
              </a:rPr>
              <a:t>A</a:t>
            </a:r>
            <a:r>
              <a:rPr dirty="0" smtClean="0" sz="1400" spc="-3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70">
                <a:latin typeface="Times New Roman"/>
                <a:cs typeface="Times New Roman"/>
              </a:rPr>
              <a:t> </a:t>
            </a:r>
            <a:r>
              <a:rPr dirty="0" smtClean="0" sz="1400" spc="-195">
                <a:latin typeface="Cambria Math"/>
                <a:cs typeface="Cambria Math"/>
              </a:rPr>
              <a:t>�</a:t>
            </a:r>
            <a:r>
              <a:rPr dirty="0" smtClean="0" baseline="-16666" sz="1500" spc="-15">
                <a:latin typeface="Cambria Math"/>
                <a:cs typeface="Cambria Math"/>
              </a:rPr>
              <a:t>𝑐�</a:t>
            </a:r>
            <a:r>
              <a:rPr dirty="0" smtClean="0" baseline="-13888" sz="1500" spc="-22">
                <a:latin typeface="Cambria Math"/>
                <a:cs typeface="Cambria Math"/>
              </a:rPr>
              <a:t>(</a:t>
            </a:r>
            <a:r>
              <a:rPr dirty="0" smtClean="0" baseline="-16666" sz="1500" spc="-15">
                <a:latin typeface="Cambria Math"/>
                <a:cs typeface="Cambria Math"/>
              </a:rPr>
              <a:t>�𝑎</a:t>
            </a:r>
            <a:r>
              <a:rPr dirty="0" smtClean="0" baseline="-16666" sz="1500" spc="22">
                <a:latin typeface="Cambria Math"/>
                <a:cs typeface="Cambria Math"/>
              </a:rPr>
              <a:t>�</a:t>
            </a:r>
            <a:r>
              <a:rPr dirty="0" smtClean="0" baseline="-13888" sz="1500" spc="-7">
                <a:latin typeface="Cambria Math"/>
                <a:cs typeface="Cambria Math"/>
              </a:rPr>
              <a:t>)</a:t>
            </a:r>
            <a:r>
              <a:rPr dirty="0" smtClean="0" baseline="-13888" sz="1500" spc="-7">
                <a:latin typeface="Cambria Math"/>
                <a:cs typeface="Cambria Math"/>
              </a:rPr>
              <a:t> </a:t>
            </a:r>
            <a:r>
              <a:rPr dirty="0" smtClean="0" baseline="-13888" sz="1500" spc="3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=</a:t>
            </a:r>
            <a:endParaRPr sz="1400">
              <a:latin typeface="Cambria Math"/>
              <a:cs typeface="Cambria Math"/>
            </a:endParaRPr>
          </a:p>
          <a:p>
            <a:pPr algn="just" marL="12700" marR="2495550">
              <a:lnSpc>
                <a:spcPct val="100000"/>
              </a:lnSpc>
              <a:spcBef>
                <a:spcPts val="350"/>
              </a:spcBef>
            </a:pPr>
            <a:r>
              <a:rPr dirty="0" smtClean="0" sz="1400">
                <a:latin typeface="Cambria Math"/>
                <a:cs typeface="Cambria Math"/>
              </a:rPr>
              <a:t>0.2</a:t>
            </a:r>
            <a:r>
              <a:rPr dirty="0" smtClean="0" sz="1400" spc="5">
                <a:latin typeface="Cambria Math"/>
                <a:cs typeface="Cambria Math"/>
              </a:rPr>
              <a:t> </a:t>
            </a:r>
            <a:r>
              <a:rPr dirty="0" smtClean="0" sz="1400" spc="-20">
                <a:latin typeface="Cambria Math"/>
                <a:cs typeface="Cambria Math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hat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ver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ge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po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er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t</a:t>
            </a:r>
            <a:r>
              <a:rPr dirty="0" smtClean="0" sz="1400" spc="-10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to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?</a:t>
            </a:r>
            <a:endParaRPr sz="1400">
              <a:latin typeface="Times New Roman"/>
              <a:cs typeface="Times New Roman"/>
            </a:endParaRPr>
          </a:p>
          <a:p>
            <a:pPr algn="just" marL="12700" marR="2975610">
              <a:lnSpc>
                <a:spcPct val="100000"/>
              </a:lnSpc>
              <a:spcBef>
                <a:spcPts val="215"/>
              </a:spcBef>
            </a:pPr>
            <a:r>
              <a:rPr dirty="0" smtClean="0" sz="1400" b="1" i="1">
                <a:latin typeface="Times New Roman"/>
                <a:cs typeface="Times New Roman"/>
              </a:rPr>
              <a:t>Sol</a:t>
            </a:r>
            <a:r>
              <a:rPr dirty="0" smtClean="0" sz="1400" spc="-15" b="1" i="1">
                <a:latin typeface="Times New Roman"/>
                <a:cs typeface="Times New Roman"/>
              </a:rPr>
              <a:t>u</a:t>
            </a:r>
            <a:r>
              <a:rPr dirty="0" smtClean="0" sz="1400" spc="-10" b="1" i="1">
                <a:latin typeface="Times New Roman"/>
                <a:cs typeface="Times New Roman"/>
              </a:rPr>
              <a:t>t</a:t>
            </a:r>
            <a:r>
              <a:rPr dirty="0" smtClean="0" sz="1400" spc="0" b="1" i="1">
                <a:latin typeface="Times New Roman"/>
                <a:cs typeface="Times New Roman"/>
              </a:rPr>
              <a:t>ion</a:t>
            </a:r>
            <a:r>
              <a:rPr dirty="0" smtClean="0" sz="1400" spc="5" b="1" i="1">
                <a:latin typeface="Times New Roman"/>
                <a:cs typeface="Times New Roman"/>
              </a:rPr>
              <a:t> </a:t>
            </a:r>
            <a:r>
              <a:rPr dirty="0" smtClean="0" sz="1400" spc="-2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er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𝑇=</a:t>
            </a:r>
            <a:r>
              <a:rPr dirty="0" smtClean="0" sz="1400" spc="7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1</a:t>
            </a:r>
            <a:r>
              <a:rPr dirty="0" smtClean="0" baseline="1984" sz="2100" spc="7">
                <a:latin typeface="Cambria Math"/>
                <a:cs typeface="Cambria Math"/>
              </a:rPr>
              <a:t>⁄</a:t>
            </a:r>
            <a:r>
              <a:rPr dirty="0" smtClean="0" sz="1400" spc="0">
                <a:latin typeface="Cambria Math"/>
                <a:cs typeface="Cambria Math"/>
              </a:rPr>
              <a:t>𝑓=</a:t>
            </a:r>
            <a:r>
              <a:rPr dirty="0" smtClean="0" sz="1400" spc="7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1</a:t>
            </a:r>
            <a:r>
              <a:rPr dirty="0" smtClean="0" baseline="1984" sz="2100" spc="0">
                <a:latin typeface="Cambria Math"/>
                <a:cs typeface="Cambria Math"/>
              </a:rPr>
              <a:t>⁄</a:t>
            </a:r>
            <a:r>
              <a:rPr dirty="0" smtClean="0" sz="1400" spc="0">
                <a:latin typeface="Cambria Math"/>
                <a:cs typeface="Cambria Math"/>
              </a:rPr>
              <a:t>200</a:t>
            </a:r>
            <a:r>
              <a:rPr dirty="0" smtClean="0" sz="1400" spc="-10">
                <a:latin typeface="Cambria Math"/>
                <a:cs typeface="Cambria Math"/>
              </a:rPr>
              <a:t> </a:t>
            </a:r>
            <a:r>
              <a:rPr dirty="0" smtClean="0" sz="1400" spc="-5">
                <a:latin typeface="Cambria Math"/>
                <a:cs typeface="Cambria Math"/>
              </a:rPr>
              <a:t>kH</a:t>
            </a:r>
            <a:r>
              <a:rPr dirty="0" smtClean="0" sz="1400" spc="0">
                <a:latin typeface="Cambria Math"/>
                <a:cs typeface="Cambria Math"/>
              </a:rPr>
              <a:t>z</a:t>
            </a:r>
            <a:r>
              <a:rPr dirty="0" smtClean="0" sz="1400" spc="7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=</a:t>
            </a:r>
            <a:r>
              <a:rPr dirty="0" smtClean="0" sz="1400" spc="7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5</a:t>
            </a:r>
            <a:r>
              <a:rPr dirty="0" smtClean="0" sz="1400" spc="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𝜇s</a:t>
            </a:r>
            <a:endParaRPr sz="1400">
              <a:latin typeface="Cambria Math"/>
              <a:cs typeface="Cambria Math"/>
            </a:endParaRPr>
          </a:p>
          <a:p>
            <a:pPr algn="just" marL="12700" marR="705485">
              <a:lnSpc>
                <a:spcPct val="100000"/>
              </a:lnSpc>
              <a:spcBef>
                <a:spcPts val="225"/>
              </a:spcBef>
            </a:pP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here</a:t>
            </a:r>
            <a:r>
              <a:rPr dirty="0" smtClean="0" sz="1400" spc="-10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ore,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5">
                <a:latin typeface="Cambria Math"/>
                <a:cs typeface="Cambria Math"/>
              </a:rPr>
              <a:t>�</a:t>
            </a:r>
            <a:r>
              <a:rPr dirty="0" smtClean="0" baseline="-16666" sz="1500" spc="97">
                <a:latin typeface="Cambria Math"/>
                <a:cs typeface="Cambria Math"/>
              </a:rPr>
              <a:t>D</a:t>
            </a:r>
            <a:r>
              <a:rPr dirty="0" smtClean="0" baseline="-13888" sz="1500" spc="-22">
                <a:latin typeface="Cambria Math"/>
                <a:cs typeface="Cambria Math"/>
              </a:rPr>
              <a:t>(</a:t>
            </a:r>
            <a:r>
              <a:rPr dirty="0" smtClean="0" baseline="-16666" sz="1500" spc="89">
                <a:latin typeface="Cambria Math"/>
                <a:cs typeface="Cambria Math"/>
              </a:rPr>
              <a:t>av</a:t>
            </a:r>
            <a:r>
              <a:rPr dirty="0" smtClean="0" baseline="-16666" sz="1500" spc="82">
                <a:latin typeface="Cambria Math"/>
                <a:cs typeface="Cambria Math"/>
              </a:rPr>
              <a:t>g</a:t>
            </a:r>
            <a:r>
              <a:rPr dirty="0" smtClean="0" baseline="-13888" sz="1500" spc="-7">
                <a:latin typeface="Cambria Math"/>
                <a:cs typeface="Cambria Math"/>
              </a:rPr>
              <a:t>)</a:t>
            </a:r>
            <a:r>
              <a:rPr dirty="0" smtClean="0" baseline="-13888" sz="1500" spc="-7">
                <a:latin typeface="Cambria Math"/>
                <a:cs typeface="Cambria Math"/>
              </a:rPr>
              <a:t> </a:t>
            </a:r>
            <a:r>
              <a:rPr dirty="0" smtClean="0" baseline="-13888" sz="1500" spc="3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=</a:t>
            </a:r>
            <a:r>
              <a:rPr dirty="0" smtClean="0" sz="1400" spc="70">
                <a:latin typeface="Cambria Math"/>
                <a:cs typeface="Cambria Math"/>
              </a:rPr>
              <a:t> </a:t>
            </a:r>
            <a:r>
              <a:rPr dirty="0" smtClean="0" baseline="1984" sz="2100" spc="7">
                <a:latin typeface="Cambria Math"/>
                <a:cs typeface="Cambria Math"/>
              </a:rPr>
              <a:t>(</a:t>
            </a:r>
            <a:r>
              <a:rPr dirty="0" smtClean="0" sz="1400" spc="-30">
                <a:latin typeface="Cambria Math"/>
                <a:cs typeface="Cambria Math"/>
              </a:rPr>
              <a:t>�</a:t>
            </a:r>
            <a:r>
              <a:rPr dirty="0" smtClean="0" baseline="-16666" sz="1500" spc="89">
                <a:latin typeface="Cambria Math"/>
                <a:cs typeface="Cambria Math"/>
              </a:rPr>
              <a:t>o</a:t>
            </a:r>
            <a:r>
              <a:rPr dirty="0" smtClean="0" baseline="-16666" sz="1500" spc="179">
                <a:latin typeface="Cambria Math"/>
                <a:cs typeface="Cambria Math"/>
              </a:rPr>
              <a:t>n</a:t>
            </a:r>
            <a:r>
              <a:rPr dirty="0" smtClean="0" baseline="1984" sz="2100" spc="0">
                <a:latin typeface="Cambria Math"/>
                <a:cs typeface="Cambria Math"/>
              </a:rPr>
              <a:t>⁄</a:t>
            </a:r>
            <a:r>
              <a:rPr dirty="0" smtClean="0" sz="1400" spc="0">
                <a:latin typeface="Cambria Math"/>
                <a:cs typeface="Cambria Math"/>
              </a:rPr>
              <a:t>𝑇</a:t>
            </a:r>
            <a:r>
              <a:rPr dirty="0" smtClean="0" baseline="1984" sz="2100" spc="-15">
                <a:latin typeface="Cambria Math"/>
                <a:cs typeface="Cambria Math"/>
              </a:rPr>
              <a:t>)</a:t>
            </a:r>
            <a:r>
              <a:rPr dirty="0" smtClean="0" sz="1400" spc="0">
                <a:latin typeface="Cambria Math"/>
                <a:cs typeface="Cambria Math"/>
              </a:rPr>
              <a:t>𝐼</a:t>
            </a:r>
            <a:r>
              <a:rPr dirty="0" smtClean="0" baseline="-16666" sz="1500" spc="-15">
                <a:latin typeface="Cambria Math"/>
                <a:cs typeface="Cambria Math"/>
              </a:rPr>
              <a:t>𝑐</a:t>
            </a:r>
            <a:r>
              <a:rPr dirty="0" smtClean="0" baseline="-13888" sz="1500" spc="-22">
                <a:latin typeface="Cambria Math"/>
                <a:cs typeface="Cambria Math"/>
              </a:rPr>
              <a:t>(</a:t>
            </a:r>
            <a:r>
              <a:rPr dirty="0" smtClean="0" baseline="-16666" sz="1500" spc="-15">
                <a:latin typeface="Cambria Math"/>
                <a:cs typeface="Cambria Math"/>
              </a:rPr>
              <a:t>�𝑎</a:t>
            </a:r>
            <a:r>
              <a:rPr dirty="0" smtClean="0" baseline="-16666" sz="1500" spc="22">
                <a:latin typeface="Cambria Math"/>
                <a:cs typeface="Cambria Math"/>
              </a:rPr>
              <a:t>�</a:t>
            </a:r>
            <a:r>
              <a:rPr dirty="0" smtClean="0" baseline="-13888" sz="1500" spc="104">
                <a:latin typeface="Cambria Math"/>
                <a:cs typeface="Cambria Math"/>
              </a:rPr>
              <a:t>)</a:t>
            </a:r>
            <a:r>
              <a:rPr dirty="0" smtClean="0" sz="1400" spc="-195">
                <a:latin typeface="Cambria Math"/>
                <a:cs typeface="Cambria Math"/>
              </a:rPr>
              <a:t>�</a:t>
            </a:r>
            <a:r>
              <a:rPr dirty="0" smtClean="0" baseline="-16666" sz="1500" spc="-15">
                <a:latin typeface="Cambria Math"/>
                <a:cs typeface="Cambria Math"/>
              </a:rPr>
              <a:t>𝑐�</a:t>
            </a:r>
            <a:r>
              <a:rPr dirty="0" smtClean="0" baseline="-13888" sz="1500" spc="-22">
                <a:latin typeface="Cambria Math"/>
                <a:cs typeface="Cambria Math"/>
              </a:rPr>
              <a:t>(</a:t>
            </a:r>
            <a:r>
              <a:rPr dirty="0" smtClean="0" baseline="-16666" sz="1500" spc="-15">
                <a:latin typeface="Cambria Math"/>
                <a:cs typeface="Cambria Math"/>
              </a:rPr>
              <a:t>�𝑎</a:t>
            </a:r>
            <a:r>
              <a:rPr dirty="0" smtClean="0" baseline="-16666" sz="1500" spc="22">
                <a:latin typeface="Cambria Math"/>
                <a:cs typeface="Cambria Math"/>
              </a:rPr>
              <a:t>�</a:t>
            </a:r>
            <a:r>
              <a:rPr dirty="0" smtClean="0" baseline="-13888" sz="1500" spc="-7">
                <a:latin typeface="Cambria Math"/>
                <a:cs typeface="Cambria Math"/>
              </a:rPr>
              <a:t>)</a:t>
            </a:r>
            <a:r>
              <a:rPr dirty="0" smtClean="0" baseline="-13888" sz="1500" spc="-7">
                <a:latin typeface="Cambria Math"/>
                <a:cs typeface="Cambria Math"/>
              </a:rPr>
              <a:t> </a:t>
            </a:r>
            <a:r>
              <a:rPr dirty="0" smtClean="0" baseline="-13888" sz="1500" spc="3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=</a:t>
            </a:r>
            <a:r>
              <a:rPr dirty="0" smtClean="0" sz="1400" spc="70">
                <a:latin typeface="Cambria Math"/>
                <a:cs typeface="Cambria Math"/>
              </a:rPr>
              <a:t> </a:t>
            </a:r>
            <a:r>
              <a:rPr dirty="0" smtClean="0" baseline="1984" sz="2100" spc="7">
                <a:latin typeface="Cambria Math"/>
                <a:cs typeface="Cambria Math"/>
              </a:rPr>
              <a:t>(</a:t>
            </a:r>
            <a:r>
              <a:rPr dirty="0" smtClean="0" sz="1400" spc="0">
                <a:latin typeface="Cambria Math"/>
                <a:cs typeface="Cambria Math"/>
              </a:rPr>
              <a:t>1</a:t>
            </a:r>
            <a:r>
              <a:rPr dirty="0" smtClean="0" sz="1400" spc="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𝜇</a:t>
            </a:r>
            <a:r>
              <a:rPr dirty="0" smtClean="0" sz="1400" spc="-20">
                <a:latin typeface="Cambria Math"/>
                <a:cs typeface="Cambria Math"/>
              </a:rPr>
              <a:t>s</a:t>
            </a:r>
            <a:r>
              <a:rPr dirty="0" smtClean="0" baseline="1984" sz="2100" spc="0">
                <a:latin typeface="Cambria Math"/>
                <a:cs typeface="Cambria Math"/>
              </a:rPr>
              <a:t>⁄</a:t>
            </a:r>
            <a:r>
              <a:rPr dirty="0" smtClean="0" sz="1400" spc="0">
                <a:latin typeface="Cambria Math"/>
                <a:cs typeface="Cambria Math"/>
              </a:rPr>
              <a:t>5</a:t>
            </a:r>
            <a:r>
              <a:rPr dirty="0" smtClean="0" sz="1400" spc="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𝜇</a:t>
            </a:r>
            <a:r>
              <a:rPr dirty="0" smtClean="0" sz="1400" spc="-5">
                <a:latin typeface="Cambria Math"/>
                <a:cs typeface="Cambria Math"/>
              </a:rPr>
              <a:t>s</a:t>
            </a:r>
            <a:r>
              <a:rPr dirty="0" smtClean="0" baseline="1984" sz="2100" spc="-15">
                <a:latin typeface="Cambria Math"/>
                <a:cs typeface="Cambria Math"/>
              </a:rPr>
              <a:t>)</a:t>
            </a:r>
            <a:r>
              <a:rPr dirty="0" smtClean="0" baseline="1984" sz="2100" spc="7">
                <a:latin typeface="Cambria Math"/>
                <a:cs typeface="Cambria Math"/>
              </a:rPr>
              <a:t>(</a:t>
            </a:r>
            <a:r>
              <a:rPr dirty="0" smtClean="0" sz="1400" spc="-10">
                <a:latin typeface="Cambria Math"/>
                <a:cs typeface="Cambria Math"/>
              </a:rPr>
              <a:t>1</a:t>
            </a:r>
            <a:r>
              <a:rPr dirty="0" smtClean="0" sz="1400" spc="0">
                <a:latin typeface="Cambria Math"/>
                <a:cs typeface="Cambria Math"/>
              </a:rPr>
              <a:t>00</a:t>
            </a:r>
            <a:r>
              <a:rPr dirty="0" smtClean="0" sz="1400" spc="-5">
                <a:latin typeface="Cambria Math"/>
                <a:cs typeface="Cambria Math"/>
              </a:rPr>
              <a:t> m</a:t>
            </a:r>
            <a:r>
              <a:rPr dirty="0" smtClean="0" sz="1400" spc="0">
                <a:latin typeface="Cambria Math"/>
                <a:cs typeface="Cambria Math"/>
              </a:rPr>
              <a:t>A</a:t>
            </a:r>
            <a:r>
              <a:rPr dirty="0" smtClean="0" baseline="1984" sz="2100" spc="-15">
                <a:latin typeface="Cambria Math"/>
                <a:cs typeface="Cambria Math"/>
              </a:rPr>
              <a:t>)</a:t>
            </a:r>
            <a:r>
              <a:rPr dirty="0" smtClean="0" baseline="1984" sz="2100" spc="7">
                <a:latin typeface="Cambria Math"/>
                <a:cs typeface="Cambria Math"/>
              </a:rPr>
              <a:t>(</a:t>
            </a:r>
            <a:r>
              <a:rPr dirty="0" smtClean="0" sz="1400" spc="0">
                <a:latin typeface="Cambria Math"/>
                <a:cs typeface="Cambria Math"/>
              </a:rPr>
              <a:t>0</a:t>
            </a:r>
            <a:r>
              <a:rPr dirty="0" smtClean="0" sz="1400" spc="-15">
                <a:latin typeface="Cambria Math"/>
                <a:cs typeface="Cambria Math"/>
              </a:rPr>
              <a:t>.</a:t>
            </a:r>
            <a:r>
              <a:rPr dirty="0" smtClean="0" sz="1400" spc="0">
                <a:latin typeface="Cambria Math"/>
                <a:cs typeface="Cambria Math"/>
              </a:rPr>
              <a:t>2</a:t>
            </a:r>
            <a:r>
              <a:rPr dirty="0" smtClean="0" sz="1400" spc="5">
                <a:latin typeface="Cambria Math"/>
                <a:cs typeface="Cambria Math"/>
              </a:rPr>
              <a:t> </a:t>
            </a:r>
            <a:r>
              <a:rPr dirty="0" smtClean="0" sz="1400" spc="-10">
                <a:latin typeface="Cambria Math"/>
                <a:cs typeface="Cambria Math"/>
              </a:rPr>
              <a:t>V</a:t>
            </a:r>
            <a:r>
              <a:rPr dirty="0" smtClean="0" baseline="1984" sz="2100" spc="0">
                <a:latin typeface="Cambria Math"/>
                <a:cs typeface="Cambria Math"/>
              </a:rPr>
              <a:t>)</a:t>
            </a:r>
            <a:r>
              <a:rPr dirty="0" smtClean="0" baseline="1984" sz="2100" spc="97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=</a:t>
            </a:r>
            <a:r>
              <a:rPr dirty="0" smtClean="0" sz="1400" spc="8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4</a:t>
            </a:r>
            <a:r>
              <a:rPr dirty="0" smtClean="0" sz="1400" spc="5">
                <a:latin typeface="Cambria Math"/>
                <a:cs typeface="Cambria Math"/>
              </a:rPr>
              <a:t> </a:t>
            </a:r>
            <a:r>
              <a:rPr dirty="0" smtClean="0" sz="1400" spc="-5">
                <a:latin typeface="Cambria Math"/>
                <a:cs typeface="Cambria Math"/>
              </a:rPr>
              <a:t>mW</a:t>
            </a:r>
            <a:endParaRPr sz="1400">
              <a:latin typeface="Cambria Math"/>
              <a:cs typeface="Cambria Math"/>
            </a:endParaRPr>
          </a:p>
          <a:p>
            <a:pPr algn="just" marL="12700" marR="22225">
              <a:lnSpc>
                <a:spcPct val="110000"/>
              </a:lnSpc>
              <a:spcBef>
                <a:spcPts val="180"/>
              </a:spcBef>
            </a:pP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4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ow</a:t>
            </a:r>
            <a:r>
              <a:rPr dirty="0" smtClean="0" sz="1400" spc="3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er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at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</a:t>
            </a:r>
            <a:r>
              <a:rPr dirty="0" smtClean="0" sz="1400" spc="3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tr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or</a:t>
            </a:r>
            <a:r>
              <a:rPr dirty="0" smtClean="0" sz="1400" spc="3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ope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at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3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in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ss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3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port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use,</a:t>
            </a:r>
            <a:r>
              <a:rPr dirty="0" smtClean="0" sz="1400" spc="3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as</a:t>
            </a:r>
            <a:r>
              <a:rPr dirty="0" smtClean="0" sz="1400" spc="5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4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 see</a:t>
            </a:r>
            <a:r>
              <a:rPr dirty="0" smtClean="0" sz="1400" spc="114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la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er,</a:t>
            </a:r>
            <a:r>
              <a:rPr dirty="0" smtClean="0" sz="1400" spc="12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1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le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ds</a:t>
            </a:r>
            <a:r>
              <a:rPr dirty="0" smtClean="0" sz="1400" spc="12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1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1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very</a:t>
            </a:r>
            <a:r>
              <a:rPr dirty="0" smtClean="0" sz="1400" spc="1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13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ef</a:t>
            </a:r>
            <a:r>
              <a:rPr dirty="0" smtClean="0" sz="1400" spc="-10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ie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y</a:t>
            </a:r>
            <a:r>
              <a:rPr dirty="0" smtClean="0" sz="1400" spc="12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hen</a:t>
            </a:r>
            <a:r>
              <a:rPr dirty="0" smtClean="0" sz="1400" spc="1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it</a:t>
            </a:r>
            <a:r>
              <a:rPr dirty="0" smtClean="0" sz="1400" spc="12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13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per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1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as</a:t>
            </a:r>
            <a:r>
              <a:rPr dirty="0" smtClean="0" sz="1400" spc="13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114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un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13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ss</a:t>
            </a:r>
            <a:r>
              <a:rPr dirty="0" smtClean="0" sz="1400" spc="1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12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plifier</a:t>
            </a:r>
            <a:r>
              <a:rPr dirty="0" smtClean="0" sz="1400" spc="114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in</a:t>
            </a:r>
            <a:r>
              <a:rPr dirty="0" smtClean="0" sz="1400" spc="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hi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la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vely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hi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er is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v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the 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ir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t.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950"/>
              </a:lnSpc>
              <a:spcBef>
                <a:spcPts val="34"/>
              </a:spcBef>
            </a:pPr>
            <a:endParaRPr sz="950"/>
          </a:p>
          <a:p>
            <a:pPr algn="just" marL="241300" marR="14604" indent="-228600">
              <a:lnSpc>
                <a:spcPct val="100000"/>
              </a:lnSpc>
              <a:buSzPct val="85714"/>
              <a:buFont typeface="Wingdings"/>
              <a:buChar char=""/>
              <a:tabLst>
                <a:tab pos="241300" algn="l"/>
              </a:tabLst>
            </a:pPr>
            <a:r>
              <a:rPr dirty="0" smtClean="0" sz="1400" spc="0" b="1">
                <a:latin typeface="Times New Roman"/>
                <a:cs typeface="Times New Roman"/>
              </a:rPr>
              <a:t>Tuned</a:t>
            </a:r>
            <a:r>
              <a:rPr dirty="0" smtClean="0" sz="1400" spc="13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Ope</a:t>
            </a:r>
            <a:r>
              <a:rPr dirty="0" smtClean="0" sz="1400" spc="-15" b="1">
                <a:latin typeface="Times New Roman"/>
                <a:cs typeface="Times New Roman"/>
              </a:rPr>
              <a:t>r</a:t>
            </a:r>
            <a:r>
              <a:rPr dirty="0" smtClean="0" sz="1400" spc="0" b="1">
                <a:latin typeface="Times New Roman"/>
                <a:cs typeface="Times New Roman"/>
              </a:rPr>
              <a:t>at</a:t>
            </a:r>
            <a:r>
              <a:rPr dirty="0" smtClean="0" sz="1400" spc="-10" b="1">
                <a:latin typeface="Times New Roman"/>
                <a:cs typeface="Times New Roman"/>
              </a:rPr>
              <a:t>i</a:t>
            </a:r>
            <a:r>
              <a:rPr dirty="0" smtClean="0" sz="1400" spc="0" b="1">
                <a:latin typeface="Times New Roman"/>
                <a:cs typeface="Times New Roman"/>
              </a:rPr>
              <a:t>o</a:t>
            </a:r>
            <a:r>
              <a:rPr dirty="0" smtClean="0" sz="1400" spc="5" b="1">
                <a:latin typeface="Times New Roman"/>
                <a:cs typeface="Times New Roman"/>
              </a:rPr>
              <a:t>n</a:t>
            </a:r>
            <a:r>
              <a:rPr dirty="0" smtClean="0" sz="1400" spc="0" b="1">
                <a:latin typeface="Times New Roman"/>
                <a:cs typeface="Times New Roman"/>
              </a:rPr>
              <a:t>:</a:t>
            </a:r>
            <a:r>
              <a:rPr dirty="0" smtClean="0" sz="1400" spc="130" b="1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Cl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ss</a:t>
            </a:r>
            <a:r>
              <a:rPr dirty="0" smtClean="0" sz="1400" spc="1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1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plif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er</a:t>
            </a:r>
            <a:r>
              <a:rPr dirty="0" smtClean="0" sz="1400" spc="2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,</a:t>
            </a:r>
            <a:r>
              <a:rPr dirty="0" smtClean="0" sz="1400" spc="13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1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14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1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ure</a:t>
            </a:r>
            <a:r>
              <a:rPr dirty="0" smtClean="0" sz="1400" spc="140">
                <a:latin typeface="Times New Roman"/>
                <a:cs typeface="Times New Roman"/>
              </a:rPr>
              <a:t> </a:t>
            </a:r>
            <a:r>
              <a:rPr dirty="0" smtClean="0" sz="1400" spc="20">
                <a:latin typeface="Times New Roman"/>
                <a:cs typeface="Times New Roman"/>
              </a:rPr>
              <a:t>7</a:t>
            </a:r>
            <a:r>
              <a:rPr dirty="0" smtClean="0" sz="1400" spc="-15">
                <a:latin typeface="Times New Roman"/>
                <a:cs typeface="Times New Roman"/>
              </a:rPr>
              <a:t>-</a:t>
            </a:r>
            <a:r>
              <a:rPr dirty="0" smtClean="0" sz="1400" spc="5">
                <a:latin typeface="Times New Roman"/>
                <a:cs typeface="Times New Roman"/>
              </a:rPr>
              <a:t>1</a:t>
            </a:r>
            <a:r>
              <a:rPr dirty="0" smtClean="0" sz="1400" spc="5">
                <a:latin typeface="Times New Roman"/>
                <a:cs typeface="Times New Roman"/>
              </a:rPr>
              <a:t>5</a:t>
            </a:r>
            <a:r>
              <a:rPr dirty="0" smtClean="0" sz="1400" spc="0">
                <a:latin typeface="Times New Roman"/>
                <a:cs typeface="Times New Roman"/>
              </a:rPr>
              <a:t>,</a:t>
            </a:r>
            <a:r>
              <a:rPr dirty="0" smtClean="0" sz="1400" spc="13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are</a:t>
            </a:r>
            <a:r>
              <a:rPr dirty="0" smtClean="0" sz="1400" spc="14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or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ally</a:t>
            </a:r>
            <a:r>
              <a:rPr dirty="0" smtClean="0" sz="1400" spc="1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op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ra</a:t>
            </a:r>
            <a:r>
              <a:rPr dirty="0" smtClean="0" sz="1400" spc="5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1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as</a:t>
            </a:r>
            <a:endParaRPr sz="1400">
              <a:latin typeface="Times New Roman"/>
              <a:cs typeface="Times New Roman"/>
            </a:endParaRPr>
          </a:p>
          <a:p>
            <a:pPr marL="241300">
              <a:lnSpc>
                <a:spcPct val="100000"/>
              </a:lnSpc>
              <a:spcBef>
                <a:spcPts val="165"/>
              </a:spcBef>
            </a:pPr>
            <a:r>
              <a:rPr dirty="0" smtClean="0" sz="1400" i="1">
                <a:latin typeface="Times New Roman"/>
                <a:cs typeface="Times New Roman"/>
              </a:rPr>
              <a:t>t</a:t>
            </a:r>
            <a:r>
              <a:rPr dirty="0" smtClean="0" sz="1400" spc="-10" i="1">
                <a:latin typeface="Times New Roman"/>
                <a:cs typeface="Times New Roman"/>
              </a:rPr>
              <a:t>u</a:t>
            </a:r>
            <a:r>
              <a:rPr dirty="0" smtClean="0" sz="1400" spc="0" i="1">
                <a:latin typeface="Times New Roman"/>
                <a:cs typeface="Times New Roman"/>
              </a:rPr>
              <a:t>n</a:t>
            </a:r>
            <a:r>
              <a:rPr dirty="0" smtClean="0" sz="1400" spc="-15" i="1">
                <a:latin typeface="Times New Roman"/>
                <a:cs typeface="Times New Roman"/>
              </a:rPr>
              <a:t>e</a:t>
            </a:r>
            <a:r>
              <a:rPr dirty="0" smtClean="0" sz="1400" spc="0" i="1">
                <a:latin typeface="Times New Roman"/>
                <a:cs typeface="Times New Roman"/>
              </a:rPr>
              <a:t>d</a:t>
            </a:r>
            <a:r>
              <a:rPr dirty="0" smtClean="0" sz="1400" spc="5" i="1">
                <a:latin typeface="Times New Roman"/>
                <a:cs typeface="Times New Roman"/>
              </a:rPr>
              <a:t> </a:t>
            </a:r>
            <a:r>
              <a:rPr dirty="0" smtClean="0" sz="1400" spc="0" i="1">
                <a:latin typeface="Times New Roman"/>
                <a:cs typeface="Times New Roman"/>
              </a:rPr>
              <a:t>a</a:t>
            </a:r>
            <a:r>
              <a:rPr dirty="0" smtClean="0" sz="1400" spc="-15" i="1">
                <a:latin typeface="Times New Roman"/>
                <a:cs typeface="Times New Roman"/>
              </a:rPr>
              <a:t>m</a:t>
            </a:r>
            <a:r>
              <a:rPr dirty="0" smtClean="0" sz="1400" spc="0" i="1">
                <a:latin typeface="Times New Roman"/>
                <a:cs typeface="Times New Roman"/>
              </a:rPr>
              <a:t>p</a:t>
            </a:r>
            <a:r>
              <a:rPr dirty="0" smtClean="0" sz="1400" spc="-10" i="1">
                <a:latin typeface="Times New Roman"/>
                <a:cs typeface="Times New Roman"/>
              </a:rPr>
              <a:t>l</a:t>
            </a:r>
            <a:r>
              <a:rPr dirty="0" smtClean="0" sz="1400" spc="0" i="1">
                <a:latin typeface="Times New Roman"/>
                <a:cs typeface="Times New Roman"/>
              </a:rPr>
              <a:t>i</a:t>
            </a:r>
            <a:r>
              <a:rPr dirty="0" smtClean="0" sz="1400" spc="-10" i="1">
                <a:latin typeface="Times New Roman"/>
                <a:cs typeface="Times New Roman"/>
              </a:rPr>
              <a:t>f</a:t>
            </a:r>
            <a:r>
              <a:rPr dirty="0" smtClean="0" sz="1400" spc="0" i="1">
                <a:latin typeface="Times New Roman"/>
                <a:cs typeface="Times New Roman"/>
              </a:rPr>
              <a:t>i</a:t>
            </a:r>
            <a:r>
              <a:rPr dirty="0" smtClean="0" sz="1400" spc="-15" i="1">
                <a:latin typeface="Times New Roman"/>
                <a:cs typeface="Times New Roman"/>
              </a:rPr>
              <a:t>e</a:t>
            </a:r>
            <a:r>
              <a:rPr dirty="0" smtClean="0" sz="1400" spc="0" i="1">
                <a:latin typeface="Times New Roman"/>
                <a:cs typeface="Times New Roman"/>
              </a:rPr>
              <a:t>rs </a:t>
            </a:r>
            <a:r>
              <a:rPr dirty="0" smtClean="0" sz="1400" spc="0">
                <a:latin typeface="Times New Roman"/>
                <a:cs typeface="Times New Roman"/>
              </a:rPr>
              <a:t>to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uce a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al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ut.</a:t>
            </a:r>
            <a:endParaRPr sz="1400">
              <a:latin typeface="Times New Roman"/>
              <a:cs typeface="Times New Roman"/>
            </a:endParaRPr>
          </a:p>
          <a:p>
            <a:pPr lvl="1" marL="462280" indent="-226060">
              <a:lnSpc>
                <a:spcPct val="100000"/>
              </a:lnSpc>
              <a:spcBef>
                <a:spcPts val="155"/>
              </a:spcBef>
              <a:buSzPct val="85714"/>
              <a:buFont typeface="Wingdings"/>
              <a:buChar char=""/>
              <a:tabLst>
                <a:tab pos="462280" algn="l"/>
              </a:tabLst>
            </a:pPr>
            <a:r>
              <a:rPr dirty="0" smtClean="0" sz="1400" spc="0">
                <a:latin typeface="Times New Roman"/>
                <a:cs typeface="Times New Roman"/>
              </a:rPr>
              <a:t>It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ce</a:t>
            </a:r>
            <a:r>
              <a:rPr dirty="0" smtClean="0" sz="1400" spc="-5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sary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to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use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 cl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ss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pl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fier </a:t>
            </a:r>
            <a:r>
              <a:rPr dirty="0" smtClean="0" sz="1400" spc="-20">
                <a:latin typeface="Times New Roman"/>
                <a:cs typeface="Times New Roman"/>
              </a:rPr>
              <a:t>w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th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par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lel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cir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(</a:t>
            </a:r>
            <a:r>
              <a:rPr dirty="0" smtClean="0" sz="1400" spc="0">
                <a:latin typeface="Times New Roman"/>
                <a:cs typeface="Times New Roman"/>
              </a:rPr>
              <a:t>ta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45">
                <a:latin typeface="Times New Roman"/>
                <a:cs typeface="Times New Roman"/>
              </a:rPr>
              <a:t>k</a:t>
            </a:r>
            <a:r>
              <a:rPr dirty="0" smtClean="0" sz="1400" spc="0">
                <a:latin typeface="Times New Roman"/>
                <a:cs typeface="Times New Roman"/>
              </a:rPr>
              <a:t>).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44500" y="3804539"/>
            <a:ext cx="1362075" cy="3962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>
                <a:latin typeface="Times New Roman"/>
                <a:cs typeface="Times New Roman"/>
              </a:rPr>
              <a:t>F</a:t>
            </a:r>
            <a:r>
              <a:rPr dirty="0" smtClean="0" sz="1200" spc="-20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G</a:t>
            </a:r>
            <a:r>
              <a:rPr dirty="0" smtClean="0" sz="1200" spc="-5">
                <a:latin typeface="Times New Roman"/>
                <a:cs typeface="Times New Roman"/>
              </a:rPr>
              <a:t>U</a:t>
            </a:r>
            <a:r>
              <a:rPr dirty="0" smtClean="0" sz="1200" spc="0">
                <a:latin typeface="Times New Roman"/>
                <a:cs typeface="Times New Roman"/>
              </a:rPr>
              <a:t>RE 7</a:t>
            </a:r>
            <a:r>
              <a:rPr dirty="0" smtClean="0" sz="1200" spc="-5">
                <a:latin typeface="Times New Roman"/>
                <a:cs typeface="Times New Roman"/>
              </a:rPr>
              <a:t>-</a:t>
            </a:r>
            <a:r>
              <a:rPr dirty="0" smtClean="0" sz="1200" spc="0">
                <a:latin typeface="Times New Roman"/>
                <a:cs typeface="Times New Roman"/>
              </a:rPr>
              <a:t>1</a:t>
            </a:r>
            <a:r>
              <a:rPr dirty="0" smtClean="0" sz="1200" spc="-5">
                <a:latin typeface="Times New Roman"/>
                <a:cs typeface="Times New Roman"/>
              </a:rPr>
              <a:t>5</a:t>
            </a:r>
            <a:r>
              <a:rPr dirty="0" smtClean="0" sz="1200" spc="0">
                <a:latin typeface="Times New Roman"/>
                <a:cs typeface="Times New Roman"/>
              </a:rPr>
              <a:t>: Tu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lass C amplifi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6754114" y="6256909"/>
            <a:ext cx="208788" cy="0"/>
          </a:xfrm>
          <a:custGeom>
            <a:avLst/>
            <a:gdLst/>
            <a:ahLst/>
            <a:cxnLst/>
            <a:rect l="l" t="t" r="r" b="b"/>
            <a:pathLst>
              <a:path w="208788" h="0">
                <a:moveTo>
                  <a:pt x="0" y="0"/>
                </a:moveTo>
                <a:lnTo>
                  <a:pt x="208788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444500" y="6237604"/>
            <a:ext cx="6886575" cy="101663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239395" indent="-227329">
              <a:lnSpc>
                <a:spcPct val="100000"/>
              </a:lnSpc>
              <a:buFont typeface="Wingdings"/>
              <a:buChar char=""/>
              <a:tabLst>
                <a:tab pos="239395" algn="l"/>
              </a:tabLst>
            </a:pPr>
            <a:r>
              <a:rPr dirty="0" smtClean="0" baseline="1984" sz="2100" spc="-15">
                <a:latin typeface="Times New Roman"/>
                <a:cs typeface="Times New Roman"/>
              </a:rPr>
              <a:t>T</a:t>
            </a:r>
            <a:r>
              <a:rPr dirty="0" smtClean="0" baseline="1984" sz="2100" spc="0">
                <a:latin typeface="Times New Roman"/>
                <a:cs typeface="Times New Roman"/>
              </a:rPr>
              <a:t>he re</a:t>
            </a:r>
            <a:r>
              <a:rPr dirty="0" smtClean="0" baseline="1984" sz="2100" spc="-15">
                <a:latin typeface="Times New Roman"/>
                <a:cs typeface="Times New Roman"/>
              </a:rPr>
              <a:t>s</a:t>
            </a:r>
            <a:r>
              <a:rPr dirty="0" smtClean="0" baseline="1984" sz="2100" spc="-15">
                <a:latin typeface="Times New Roman"/>
                <a:cs typeface="Times New Roman"/>
              </a:rPr>
              <a:t>o</a:t>
            </a:r>
            <a:r>
              <a:rPr dirty="0" smtClean="0" baseline="1984" sz="2100" spc="0">
                <a:latin typeface="Times New Roman"/>
                <a:cs typeface="Times New Roman"/>
              </a:rPr>
              <a:t>n</a:t>
            </a:r>
            <a:r>
              <a:rPr dirty="0" smtClean="0" baseline="1984" sz="2100" spc="-22">
                <a:latin typeface="Times New Roman"/>
                <a:cs typeface="Times New Roman"/>
              </a:rPr>
              <a:t>a</a:t>
            </a:r>
            <a:r>
              <a:rPr dirty="0" smtClean="0" baseline="1984" sz="2100" spc="0">
                <a:latin typeface="Times New Roman"/>
                <a:cs typeface="Times New Roman"/>
              </a:rPr>
              <a:t>nt</a:t>
            </a:r>
            <a:r>
              <a:rPr dirty="0" smtClean="0" baseline="1984" sz="2100" spc="7">
                <a:latin typeface="Times New Roman"/>
                <a:cs typeface="Times New Roman"/>
              </a:rPr>
              <a:t> </a:t>
            </a:r>
            <a:r>
              <a:rPr dirty="0" smtClean="0" baseline="1984" sz="2100" spc="0">
                <a:latin typeface="Times New Roman"/>
                <a:cs typeface="Times New Roman"/>
              </a:rPr>
              <a:t>f</a:t>
            </a:r>
            <a:r>
              <a:rPr dirty="0" smtClean="0" baseline="1984" sz="2100" spc="-22">
                <a:latin typeface="Times New Roman"/>
                <a:cs typeface="Times New Roman"/>
              </a:rPr>
              <a:t>r</a:t>
            </a:r>
            <a:r>
              <a:rPr dirty="0" smtClean="0" baseline="1984" sz="2100" spc="0">
                <a:latin typeface="Times New Roman"/>
                <a:cs typeface="Times New Roman"/>
              </a:rPr>
              <a:t>e</a:t>
            </a:r>
            <a:r>
              <a:rPr dirty="0" smtClean="0" baseline="1984" sz="2100" spc="-15">
                <a:latin typeface="Times New Roman"/>
                <a:cs typeface="Times New Roman"/>
              </a:rPr>
              <a:t>q</a:t>
            </a:r>
            <a:r>
              <a:rPr dirty="0" smtClean="0" baseline="1984" sz="2100" spc="0">
                <a:latin typeface="Times New Roman"/>
                <a:cs typeface="Times New Roman"/>
              </a:rPr>
              <a:t>u</a:t>
            </a:r>
            <a:r>
              <a:rPr dirty="0" smtClean="0" baseline="1984" sz="2100" spc="-22">
                <a:latin typeface="Times New Roman"/>
                <a:cs typeface="Times New Roman"/>
              </a:rPr>
              <a:t>e</a:t>
            </a:r>
            <a:r>
              <a:rPr dirty="0" smtClean="0" baseline="1984" sz="2100" spc="-15">
                <a:latin typeface="Times New Roman"/>
                <a:cs typeface="Times New Roman"/>
              </a:rPr>
              <a:t>n</a:t>
            </a:r>
            <a:r>
              <a:rPr dirty="0" smtClean="0" baseline="1984" sz="2100" spc="0">
                <a:latin typeface="Times New Roman"/>
                <a:cs typeface="Times New Roman"/>
              </a:rPr>
              <a:t>cy</a:t>
            </a:r>
            <a:r>
              <a:rPr dirty="0" smtClean="0" baseline="1984" sz="2100" spc="-30">
                <a:latin typeface="Times New Roman"/>
                <a:cs typeface="Times New Roman"/>
              </a:rPr>
              <a:t> </a:t>
            </a:r>
            <a:r>
              <a:rPr dirty="0" smtClean="0" baseline="1984" sz="2100" spc="0">
                <a:latin typeface="Times New Roman"/>
                <a:cs typeface="Times New Roman"/>
              </a:rPr>
              <a:t>of the t</a:t>
            </a:r>
            <a:r>
              <a:rPr dirty="0" smtClean="0" baseline="1984" sz="2100" spc="-15">
                <a:latin typeface="Times New Roman"/>
                <a:cs typeface="Times New Roman"/>
              </a:rPr>
              <a:t>a</a:t>
            </a:r>
            <a:r>
              <a:rPr dirty="0" smtClean="0" baseline="1984" sz="2100" spc="-15">
                <a:latin typeface="Times New Roman"/>
                <a:cs typeface="Times New Roman"/>
              </a:rPr>
              <a:t>n</a:t>
            </a:r>
            <a:r>
              <a:rPr dirty="0" smtClean="0" baseline="1984" sz="2100" spc="0">
                <a:latin typeface="Times New Roman"/>
                <a:cs typeface="Times New Roman"/>
              </a:rPr>
              <a:t>k</a:t>
            </a:r>
            <a:r>
              <a:rPr dirty="0" smtClean="0" baseline="1984" sz="2100" spc="7">
                <a:latin typeface="Times New Roman"/>
                <a:cs typeface="Times New Roman"/>
              </a:rPr>
              <a:t> </a:t>
            </a:r>
            <a:r>
              <a:rPr dirty="0" smtClean="0" baseline="1984" sz="2100" spc="0">
                <a:latin typeface="Times New Roman"/>
                <a:cs typeface="Times New Roman"/>
              </a:rPr>
              <a:t>c</a:t>
            </a:r>
            <a:r>
              <a:rPr dirty="0" smtClean="0" baseline="1984" sz="2100" spc="-15">
                <a:latin typeface="Times New Roman"/>
                <a:cs typeface="Times New Roman"/>
              </a:rPr>
              <a:t>i</a:t>
            </a:r>
            <a:r>
              <a:rPr dirty="0" smtClean="0" baseline="1984" sz="2100" spc="0">
                <a:latin typeface="Times New Roman"/>
                <a:cs typeface="Times New Roman"/>
              </a:rPr>
              <a:t>rc</a:t>
            </a:r>
            <a:r>
              <a:rPr dirty="0" smtClean="0" baseline="1984" sz="2100" spc="-7">
                <a:latin typeface="Times New Roman"/>
                <a:cs typeface="Times New Roman"/>
              </a:rPr>
              <a:t>u</a:t>
            </a:r>
            <a:r>
              <a:rPr dirty="0" smtClean="0" baseline="1984" sz="2100" spc="-15">
                <a:latin typeface="Times New Roman"/>
                <a:cs typeface="Times New Roman"/>
              </a:rPr>
              <a:t>i</a:t>
            </a:r>
            <a:r>
              <a:rPr dirty="0" smtClean="0" baseline="1984" sz="2100" spc="0">
                <a:latin typeface="Times New Roman"/>
                <a:cs typeface="Times New Roman"/>
              </a:rPr>
              <a:t>t</a:t>
            </a:r>
            <a:r>
              <a:rPr dirty="0" smtClean="0" baseline="1984" sz="2100" spc="7">
                <a:latin typeface="Times New Roman"/>
                <a:cs typeface="Times New Roman"/>
              </a:rPr>
              <a:t> </a:t>
            </a:r>
            <a:r>
              <a:rPr dirty="0" smtClean="0" baseline="1984" sz="2100" spc="0">
                <a:latin typeface="Times New Roman"/>
                <a:cs typeface="Times New Roman"/>
              </a:rPr>
              <a:t>is</a:t>
            </a:r>
            <a:r>
              <a:rPr dirty="0" smtClean="0" baseline="1984" sz="2100" spc="-15">
                <a:latin typeface="Times New Roman"/>
                <a:cs typeface="Times New Roman"/>
              </a:rPr>
              <a:t> </a:t>
            </a:r>
            <a:r>
              <a:rPr dirty="0" smtClean="0" baseline="1984" sz="2100" spc="0">
                <a:latin typeface="Times New Roman"/>
                <a:cs typeface="Times New Roman"/>
              </a:rPr>
              <a:t>de</a:t>
            </a:r>
            <a:r>
              <a:rPr dirty="0" smtClean="0" baseline="1984" sz="2100" spc="-15">
                <a:latin typeface="Times New Roman"/>
                <a:cs typeface="Times New Roman"/>
              </a:rPr>
              <a:t>t</a:t>
            </a:r>
            <a:r>
              <a:rPr dirty="0" smtClean="0" baseline="1984" sz="2100" spc="0">
                <a:latin typeface="Times New Roman"/>
                <a:cs typeface="Times New Roman"/>
              </a:rPr>
              <a:t>er</a:t>
            </a:r>
            <a:r>
              <a:rPr dirty="0" smtClean="0" baseline="1984" sz="2100" spc="-37">
                <a:latin typeface="Times New Roman"/>
                <a:cs typeface="Times New Roman"/>
              </a:rPr>
              <a:t>m</a:t>
            </a:r>
            <a:r>
              <a:rPr dirty="0" smtClean="0" baseline="1984" sz="2100" spc="0">
                <a:latin typeface="Times New Roman"/>
                <a:cs typeface="Times New Roman"/>
              </a:rPr>
              <a:t>ined</a:t>
            </a:r>
            <a:r>
              <a:rPr dirty="0" smtClean="0" baseline="1984" sz="2100" spc="-15">
                <a:latin typeface="Times New Roman"/>
                <a:cs typeface="Times New Roman"/>
              </a:rPr>
              <a:t> </a:t>
            </a:r>
            <a:r>
              <a:rPr dirty="0" smtClean="0" baseline="1984" sz="2100" spc="0">
                <a:latin typeface="Times New Roman"/>
                <a:cs typeface="Times New Roman"/>
              </a:rPr>
              <a:t>by</a:t>
            </a:r>
            <a:r>
              <a:rPr dirty="0" smtClean="0" baseline="1984" sz="2100" spc="-30">
                <a:latin typeface="Times New Roman"/>
                <a:cs typeface="Times New Roman"/>
              </a:rPr>
              <a:t> </a:t>
            </a:r>
            <a:r>
              <a:rPr dirty="0" smtClean="0" baseline="1984" sz="2100" spc="0">
                <a:latin typeface="Times New Roman"/>
                <a:cs typeface="Times New Roman"/>
              </a:rPr>
              <a:t>t</a:t>
            </a:r>
            <a:r>
              <a:rPr dirty="0" smtClean="0" baseline="1984" sz="2100" spc="7">
                <a:latin typeface="Times New Roman"/>
                <a:cs typeface="Times New Roman"/>
              </a:rPr>
              <a:t>h</a:t>
            </a:r>
            <a:r>
              <a:rPr dirty="0" smtClean="0" baseline="1984" sz="2100" spc="0">
                <a:latin typeface="Times New Roman"/>
                <a:cs typeface="Times New Roman"/>
              </a:rPr>
              <a:t>e </a:t>
            </a:r>
            <a:r>
              <a:rPr dirty="0" smtClean="0" baseline="1984" sz="2100" spc="-22">
                <a:latin typeface="Times New Roman"/>
                <a:cs typeface="Times New Roman"/>
              </a:rPr>
              <a:t>f</a:t>
            </a:r>
            <a:r>
              <a:rPr dirty="0" smtClean="0" baseline="1984" sz="2100" spc="0">
                <a:latin typeface="Times New Roman"/>
                <a:cs typeface="Times New Roman"/>
              </a:rPr>
              <a:t>or</a:t>
            </a:r>
            <a:r>
              <a:rPr dirty="0" smtClean="0" baseline="1984" sz="2100" spc="-37">
                <a:latin typeface="Times New Roman"/>
                <a:cs typeface="Times New Roman"/>
              </a:rPr>
              <a:t>m</a:t>
            </a:r>
            <a:r>
              <a:rPr dirty="0" smtClean="0" baseline="1984" sz="2100" spc="0">
                <a:latin typeface="Times New Roman"/>
                <a:cs typeface="Times New Roman"/>
              </a:rPr>
              <a:t>ula:</a:t>
            </a:r>
            <a:r>
              <a:rPr dirty="0" smtClean="0" baseline="1984" sz="2100" spc="37">
                <a:latin typeface="Times New Roman"/>
                <a:cs typeface="Times New Roman"/>
              </a:rPr>
              <a:t> </a:t>
            </a:r>
            <a:r>
              <a:rPr dirty="0" smtClean="0" baseline="1984" sz="2100" spc="-427">
                <a:latin typeface="Cambria Math"/>
                <a:cs typeface="Cambria Math"/>
              </a:rPr>
              <a:t>�</a:t>
            </a:r>
            <a:r>
              <a:rPr dirty="0" smtClean="0" baseline="-13888" sz="1500" spc="-15">
                <a:latin typeface="Cambria Math"/>
                <a:cs typeface="Cambria Math"/>
              </a:rPr>
              <a:t>�</a:t>
            </a:r>
            <a:r>
              <a:rPr dirty="0" smtClean="0" baseline="-13888" sz="1500" spc="-15">
                <a:latin typeface="Cambria Math"/>
                <a:cs typeface="Cambria Math"/>
              </a:rPr>
              <a:t> </a:t>
            </a:r>
            <a:r>
              <a:rPr dirty="0" smtClean="0" baseline="-13888" sz="1500" spc="60">
                <a:latin typeface="Cambria Math"/>
                <a:cs typeface="Cambria Math"/>
              </a:rPr>
              <a:t> </a:t>
            </a:r>
            <a:r>
              <a:rPr dirty="0" smtClean="0" baseline="1984" sz="2100" spc="0">
                <a:latin typeface="Cambria Math"/>
                <a:cs typeface="Cambria Math"/>
              </a:rPr>
              <a:t>=</a:t>
            </a:r>
            <a:r>
              <a:rPr dirty="0" smtClean="0" baseline="1984" sz="2100" spc="127">
                <a:latin typeface="Cambria Math"/>
                <a:cs typeface="Cambria Math"/>
              </a:rPr>
              <a:t> </a:t>
            </a:r>
            <a:r>
              <a:rPr dirty="0" smtClean="0" baseline="1984" sz="2100" spc="0">
                <a:latin typeface="Cambria Math"/>
                <a:cs typeface="Cambria Math"/>
              </a:rPr>
              <a:t>1</a:t>
            </a:r>
            <a:r>
              <a:rPr dirty="0" smtClean="0" baseline="3968" sz="2100" spc="0">
                <a:latin typeface="Cambria Math"/>
                <a:cs typeface="Cambria Math"/>
              </a:rPr>
              <a:t>⁄</a:t>
            </a:r>
            <a:r>
              <a:rPr dirty="0" smtClean="0" baseline="1984" sz="2100" spc="0">
                <a:latin typeface="Cambria Math"/>
                <a:cs typeface="Cambria Math"/>
              </a:rPr>
              <a:t>2𝜋</a:t>
            </a:r>
            <a:r>
              <a:rPr dirty="0" smtClean="0" sz="1400" spc="0">
                <a:latin typeface="Cambria Math"/>
                <a:cs typeface="Cambria Math"/>
              </a:rPr>
              <a:t>√</a:t>
            </a:r>
            <a:r>
              <a:rPr dirty="0" smtClean="0" baseline="1984" sz="2100" spc="-7">
                <a:latin typeface="Cambria Math"/>
                <a:cs typeface="Cambria Math"/>
              </a:rPr>
              <a:t>𝐿�</a:t>
            </a:r>
            <a:endParaRPr baseline="1984" sz="2100">
              <a:latin typeface="Cambria Math"/>
              <a:cs typeface="Cambria Math"/>
            </a:endParaRPr>
          </a:p>
          <a:p>
            <a:pPr marL="239395" marR="12700" indent="-227329">
              <a:lnSpc>
                <a:spcPts val="1870"/>
              </a:lnSpc>
              <a:spcBef>
                <a:spcPts val="35"/>
              </a:spcBef>
              <a:buFont typeface="Wingdings"/>
              <a:buChar char=""/>
              <a:tabLst>
                <a:tab pos="239395" algn="l"/>
              </a:tabLst>
            </a:pPr>
            <a:r>
              <a:rPr dirty="0" smtClean="0" sz="1400" spc="-10" b="1">
                <a:latin typeface="Times New Roman"/>
                <a:cs typeface="Times New Roman"/>
              </a:rPr>
              <a:t>M</a:t>
            </a:r>
            <a:r>
              <a:rPr dirty="0" smtClean="0" sz="1400" spc="0" b="1">
                <a:latin typeface="Times New Roman"/>
                <a:cs typeface="Times New Roman"/>
              </a:rPr>
              <a:t>a</a:t>
            </a:r>
            <a:r>
              <a:rPr dirty="0" smtClean="0" sz="1400" spc="-10" b="1">
                <a:latin typeface="Times New Roman"/>
                <a:cs typeface="Times New Roman"/>
              </a:rPr>
              <a:t>x</a:t>
            </a:r>
            <a:r>
              <a:rPr dirty="0" smtClean="0" sz="1400" spc="0" b="1">
                <a:latin typeface="Times New Roman"/>
                <a:cs typeface="Times New Roman"/>
              </a:rPr>
              <a:t>i</a:t>
            </a:r>
            <a:r>
              <a:rPr dirty="0" smtClean="0" sz="1400" spc="-20" b="1">
                <a:latin typeface="Times New Roman"/>
                <a:cs typeface="Times New Roman"/>
              </a:rPr>
              <a:t>m</a:t>
            </a:r>
            <a:r>
              <a:rPr dirty="0" smtClean="0" sz="1400" spc="0" b="1">
                <a:latin typeface="Times New Roman"/>
                <a:cs typeface="Times New Roman"/>
              </a:rPr>
              <a:t>um</a:t>
            </a:r>
            <a:r>
              <a:rPr dirty="0" smtClean="0" sz="1400" spc="-3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Output</a:t>
            </a:r>
            <a:r>
              <a:rPr dirty="0" smtClean="0" sz="1400" spc="-20" b="1">
                <a:latin typeface="Times New Roman"/>
                <a:cs typeface="Times New Roman"/>
              </a:rPr>
              <a:t> </a:t>
            </a:r>
            <a:r>
              <a:rPr dirty="0" smtClean="0" sz="1400" spc="-10" b="1">
                <a:latin typeface="Times New Roman"/>
                <a:cs typeface="Times New Roman"/>
              </a:rPr>
              <a:t>P</a:t>
            </a:r>
            <a:r>
              <a:rPr dirty="0" smtClean="0" sz="1400" spc="-10" b="1">
                <a:latin typeface="Times New Roman"/>
                <a:cs typeface="Times New Roman"/>
              </a:rPr>
              <a:t>o</a:t>
            </a:r>
            <a:r>
              <a:rPr dirty="0" smtClean="0" sz="1400" spc="0" b="1">
                <a:latin typeface="Times New Roman"/>
                <a:cs typeface="Times New Roman"/>
              </a:rPr>
              <a:t>we</a:t>
            </a:r>
            <a:r>
              <a:rPr dirty="0" smtClean="0" sz="1400" spc="5" b="1">
                <a:latin typeface="Times New Roman"/>
                <a:cs typeface="Times New Roman"/>
              </a:rPr>
              <a:t>r</a:t>
            </a:r>
            <a:r>
              <a:rPr dirty="0" smtClean="0" sz="1400" spc="0" b="1">
                <a:latin typeface="Times New Roman"/>
                <a:cs typeface="Times New Roman"/>
              </a:rPr>
              <a:t>:</a:t>
            </a:r>
            <a:r>
              <a:rPr dirty="0" smtClean="0" sz="1400" spc="-15" b="1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nce</a:t>
            </a:r>
            <a:r>
              <a:rPr dirty="0" smtClean="0" sz="1400" spc="-2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-3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v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ge</a:t>
            </a:r>
            <a:r>
              <a:rPr dirty="0" smtClean="0" sz="1400" spc="-3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v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ss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-3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nk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rc</a:t>
            </a:r>
            <a:r>
              <a:rPr dirty="0" smtClean="0" sz="1400" spc="-5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has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3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ea</a:t>
            </a:r>
            <a:r>
              <a:rPr dirty="0" smtClean="0" sz="1400" spc="35">
                <a:latin typeface="Times New Roman"/>
                <a:cs typeface="Times New Roman"/>
              </a:rPr>
              <a:t>k</a:t>
            </a:r>
            <a:r>
              <a:rPr dirty="0" smtClean="0" sz="1400" spc="-15">
                <a:latin typeface="Times New Roman"/>
                <a:cs typeface="Times New Roman"/>
              </a:rPr>
              <a:t>-</a:t>
            </a:r>
            <a:r>
              <a:rPr dirty="0" smtClean="0" sz="1400" spc="5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-</a:t>
            </a:r>
            <a:r>
              <a:rPr dirty="0" smtClean="0" sz="1400" spc="0">
                <a:latin typeface="Times New Roman"/>
                <a:cs typeface="Times New Roman"/>
              </a:rPr>
              <a:t> pe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k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v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ue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f a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x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ately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2</a:t>
            </a:r>
            <a:r>
              <a:rPr dirty="0" smtClean="0" sz="1400" spc="-195">
                <a:latin typeface="Cambria Math"/>
                <a:cs typeface="Cambria Math"/>
              </a:rPr>
              <a:t>�</a:t>
            </a:r>
            <a:r>
              <a:rPr dirty="0" smtClean="0" baseline="-16666" sz="1500" spc="82">
                <a:latin typeface="Cambria Math"/>
                <a:cs typeface="Cambria Math"/>
              </a:rPr>
              <a:t>C</a:t>
            </a:r>
            <a:r>
              <a:rPr dirty="0" smtClean="0" baseline="-16666" sz="1500" spc="187">
                <a:latin typeface="Cambria Math"/>
                <a:cs typeface="Cambria Math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the </a:t>
            </a:r>
            <a:r>
              <a:rPr dirty="0" smtClean="0" sz="1400" spc="-30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x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um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5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er c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b</a:t>
            </a:r>
            <a:r>
              <a:rPr dirty="0" smtClean="0" sz="1400" spc="0">
                <a:latin typeface="Times New Roman"/>
                <a:cs typeface="Times New Roman"/>
              </a:rPr>
              <a:t>e e</a:t>
            </a:r>
            <a:r>
              <a:rPr dirty="0" smtClean="0" sz="1400" spc="-10">
                <a:latin typeface="Times New Roman"/>
                <a:cs typeface="Times New Roman"/>
              </a:rPr>
              <a:t>x</a:t>
            </a:r>
            <a:r>
              <a:rPr dirty="0" smtClean="0" sz="1400" spc="0">
                <a:latin typeface="Times New Roman"/>
                <a:cs typeface="Times New Roman"/>
              </a:rPr>
              <a:t>pr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ss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550"/>
              </a:lnSpc>
              <a:spcBef>
                <a:spcPts val="15"/>
              </a:spcBef>
            </a:pPr>
            <a:endParaRPr sz="550"/>
          </a:p>
          <a:p>
            <a:pPr marL="2062480">
              <a:lnSpc>
                <a:spcPct val="100000"/>
              </a:lnSpc>
            </a:pPr>
            <a:r>
              <a:rPr dirty="0" smtClean="0" sz="1400" spc="-155">
                <a:latin typeface="Cambria Math"/>
                <a:cs typeface="Cambria Math"/>
              </a:rPr>
              <a:t>�</a:t>
            </a:r>
            <a:r>
              <a:rPr dirty="0" smtClean="0" baseline="-16666" sz="1500" spc="-15">
                <a:latin typeface="Cambria Math"/>
                <a:cs typeface="Cambria Math"/>
              </a:rPr>
              <a:t>���</a:t>
            </a:r>
            <a:r>
              <a:rPr dirty="0" smtClean="0" baseline="-16666" sz="1500" spc="-15">
                <a:latin typeface="Cambria Math"/>
                <a:cs typeface="Cambria Math"/>
              </a:rPr>
              <a:t> </a:t>
            </a:r>
            <a:r>
              <a:rPr dirty="0" smtClean="0" baseline="-16666" sz="1500" spc="52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=</a:t>
            </a:r>
            <a:r>
              <a:rPr dirty="0" smtClean="0" sz="1400" spc="8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𝑉</a:t>
            </a:r>
            <a:r>
              <a:rPr dirty="0" smtClean="0" baseline="27777" sz="1500" spc="112">
                <a:latin typeface="Cambria Math"/>
                <a:cs typeface="Cambria Math"/>
              </a:rPr>
              <a:t>2</a:t>
            </a:r>
            <a:r>
              <a:rPr dirty="0" smtClean="0" baseline="-16666" sz="1500" spc="-15">
                <a:latin typeface="Cambria Math"/>
                <a:cs typeface="Cambria Math"/>
              </a:rPr>
              <a:t>�</a:t>
            </a:r>
            <a:r>
              <a:rPr dirty="0" smtClean="0" baseline="-16666" sz="1500" spc="-7">
                <a:latin typeface="Cambria Math"/>
                <a:cs typeface="Cambria Math"/>
              </a:rPr>
              <a:t>�</a:t>
            </a:r>
            <a:r>
              <a:rPr dirty="0" smtClean="0" baseline="-16666" sz="1500" spc="82">
                <a:latin typeface="Cambria Math"/>
                <a:cs typeface="Cambria Math"/>
              </a:rPr>
              <a:t>�</a:t>
            </a:r>
            <a:r>
              <a:rPr dirty="0" smtClean="0" baseline="1984" sz="2100" spc="0">
                <a:latin typeface="Cambria Math"/>
                <a:cs typeface="Cambria Math"/>
              </a:rPr>
              <a:t>⁄</a:t>
            </a:r>
            <a:r>
              <a:rPr dirty="0" smtClean="0" sz="1400" spc="-20">
                <a:latin typeface="Cambria Math"/>
                <a:cs typeface="Cambria Math"/>
              </a:rPr>
              <a:t>�</a:t>
            </a:r>
            <a:r>
              <a:rPr dirty="0" smtClean="0" baseline="-16666" sz="1500" spc="-15">
                <a:latin typeface="Cambria Math"/>
                <a:cs typeface="Cambria Math"/>
              </a:rPr>
              <a:t>𝑐</a:t>
            </a:r>
            <a:r>
              <a:rPr dirty="0" smtClean="0" sz="1400" spc="-10">
                <a:latin typeface="Cambria Math"/>
                <a:cs typeface="Cambria Math"/>
              </a:rPr>
              <a:t>=</a:t>
            </a:r>
            <a:r>
              <a:rPr dirty="0" smtClean="0" sz="1400" spc="70">
                <a:latin typeface="Cambria Math"/>
                <a:cs typeface="Cambria Math"/>
              </a:rPr>
              <a:t> </a:t>
            </a:r>
            <a:r>
              <a:rPr dirty="0" smtClean="0" baseline="1984" sz="2100" spc="7">
                <a:latin typeface="Cambria Math"/>
                <a:cs typeface="Cambria Math"/>
              </a:rPr>
              <a:t>(</a:t>
            </a:r>
            <a:r>
              <a:rPr dirty="0" smtClean="0" sz="1400" spc="0">
                <a:latin typeface="Cambria Math"/>
                <a:cs typeface="Cambria Math"/>
              </a:rPr>
              <a:t>0.707</a:t>
            </a:r>
            <a:r>
              <a:rPr dirty="0" smtClean="0" sz="1400" spc="-5">
                <a:latin typeface="Cambria Math"/>
                <a:cs typeface="Cambria Math"/>
              </a:rPr>
              <a:t> </a:t>
            </a:r>
            <a:r>
              <a:rPr dirty="0" smtClean="0" sz="1400" spc="-195">
                <a:latin typeface="Cambria Math"/>
                <a:cs typeface="Cambria Math"/>
              </a:rPr>
              <a:t>�</a:t>
            </a:r>
            <a:r>
              <a:rPr dirty="0" smtClean="0" baseline="-16666" sz="1500" spc="82">
                <a:latin typeface="Cambria Math"/>
                <a:cs typeface="Cambria Math"/>
              </a:rPr>
              <a:t>C</a:t>
            </a:r>
            <a:r>
              <a:rPr dirty="0" smtClean="0" baseline="-16666" sz="1500" spc="172">
                <a:latin typeface="Cambria Math"/>
                <a:cs typeface="Cambria Math"/>
              </a:rPr>
              <a:t>C</a:t>
            </a:r>
            <a:r>
              <a:rPr dirty="0" smtClean="0" baseline="1984" sz="2100" spc="7">
                <a:latin typeface="Cambria Math"/>
                <a:cs typeface="Cambria Math"/>
              </a:rPr>
              <a:t>)</a:t>
            </a:r>
            <a:r>
              <a:rPr dirty="0" smtClean="0" baseline="27777" sz="1500" spc="97">
                <a:latin typeface="Cambria Math"/>
                <a:cs typeface="Cambria Math"/>
              </a:rPr>
              <a:t>2</a:t>
            </a:r>
            <a:r>
              <a:rPr dirty="0" smtClean="0" baseline="1984" sz="2100" spc="0">
                <a:latin typeface="Cambria Math"/>
                <a:cs typeface="Cambria Math"/>
              </a:rPr>
              <a:t>⁄</a:t>
            </a:r>
            <a:r>
              <a:rPr dirty="0" smtClean="0" sz="1400" spc="-20">
                <a:latin typeface="Cambria Math"/>
                <a:cs typeface="Cambria Math"/>
              </a:rPr>
              <a:t>�</a:t>
            </a:r>
            <a:r>
              <a:rPr dirty="0" smtClean="0" baseline="-16666" sz="1500" spc="-15">
                <a:latin typeface="Cambria Math"/>
                <a:cs typeface="Cambria Math"/>
              </a:rPr>
              <a:t>𝑐</a:t>
            </a:r>
            <a:endParaRPr baseline="-16666" sz="1500">
              <a:latin typeface="Cambria Math"/>
              <a:cs typeface="Cambria Math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002282" y="7312025"/>
            <a:ext cx="1555750" cy="2514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Cambria Math"/>
                <a:cs typeface="Cambria Math"/>
              </a:rPr>
              <a:t>𝑷</a:t>
            </a:r>
            <a:r>
              <a:rPr dirty="0" smtClean="0" baseline="-16666" sz="1500" spc="-15">
                <a:latin typeface="Cambria Math"/>
                <a:cs typeface="Cambria Math"/>
              </a:rPr>
              <a:t>�</a:t>
            </a:r>
            <a:r>
              <a:rPr dirty="0" smtClean="0" baseline="-16666" sz="1500" spc="-7">
                <a:latin typeface="Cambria Math"/>
                <a:cs typeface="Cambria Math"/>
              </a:rPr>
              <a:t>�</a:t>
            </a:r>
            <a:r>
              <a:rPr dirty="0" smtClean="0" baseline="-16666" sz="1500" spc="-15">
                <a:latin typeface="Cambria Math"/>
                <a:cs typeface="Cambria Math"/>
              </a:rPr>
              <a:t>�</a:t>
            </a:r>
            <a:r>
              <a:rPr dirty="0" smtClean="0" baseline="-16666" sz="1500" spc="-15">
                <a:latin typeface="Cambria Math"/>
                <a:cs typeface="Cambria Math"/>
              </a:rPr>
              <a:t> </a:t>
            </a:r>
            <a:r>
              <a:rPr dirty="0" smtClean="0" baseline="-16666" sz="1500" spc="7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=</a:t>
            </a:r>
            <a:r>
              <a:rPr dirty="0" smtClean="0" sz="1400" spc="7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�.</a:t>
            </a:r>
            <a:r>
              <a:rPr dirty="0" smtClean="0" sz="1400" spc="-7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𝟓𝑽</a:t>
            </a:r>
            <a:r>
              <a:rPr dirty="0" smtClean="0" baseline="-16666" sz="1500" spc="-15">
                <a:latin typeface="Cambria Math"/>
                <a:cs typeface="Cambria Math"/>
              </a:rPr>
              <a:t>�</a:t>
            </a:r>
            <a:r>
              <a:rPr dirty="0" smtClean="0" baseline="-16666" sz="1500" spc="75">
                <a:latin typeface="Cambria Math"/>
                <a:cs typeface="Cambria Math"/>
              </a:rPr>
              <a:t>�</a:t>
            </a:r>
            <a:r>
              <a:rPr dirty="0" smtClean="0" baseline="33333" sz="1500" spc="37">
                <a:latin typeface="Cambria Math"/>
                <a:cs typeface="Cambria Math"/>
              </a:rPr>
              <a:t>�</a:t>
            </a:r>
            <a:r>
              <a:rPr dirty="0" smtClean="0" sz="1400" spc="-5">
                <a:latin typeface="Cambria Math"/>
                <a:cs typeface="Cambria Math"/>
              </a:rPr>
              <a:t>⁄</a:t>
            </a:r>
            <a:r>
              <a:rPr dirty="0" smtClean="0" sz="1400" spc="0">
                <a:latin typeface="Cambria Math"/>
                <a:cs typeface="Cambria Math"/>
              </a:rPr>
              <a:t>𝑹</a:t>
            </a:r>
            <a:r>
              <a:rPr dirty="0" smtClean="0" baseline="-16666" sz="1500" spc="-15">
                <a:latin typeface="Cambria Math"/>
                <a:cs typeface="Cambria Math"/>
              </a:rPr>
              <a:t>𝒄</a:t>
            </a:r>
            <a:endParaRPr baseline="-16666" sz="1500">
              <a:latin typeface="Cambria Math"/>
              <a:cs typeface="Cambria Math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704969" y="7312025"/>
            <a:ext cx="1068070" cy="224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Cambria Math"/>
                <a:cs typeface="Cambria Math"/>
              </a:rPr>
              <a:t>Equa</a:t>
            </a:r>
            <a:r>
              <a:rPr dirty="0" smtClean="0" sz="1400" spc="-10">
                <a:latin typeface="Cambria Math"/>
                <a:cs typeface="Cambria Math"/>
              </a:rPr>
              <a:t>t</a:t>
            </a:r>
            <a:r>
              <a:rPr dirty="0" smtClean="0" sz="1400" spc="0">
                <a:latin typeface="Cambria Math"/>
                <a:cs typeface="Cambria Math"/>
              </a:rPr>
              <a:t>i</a:t>
            </a:r>
            <a:r>
              <a:rPr dirty="0" smtClean="0" sz="1400" spc="-15">
                <a:latin typeface="Cambria Math"/>
                <a:cs typeface="Cambria Math"/>
              </a:rPr>
              <a:t>o</a:t>
            </a:r>
            <a:r>
              <a:rPr dirty="0" smtClean="0" sz="1400" spc="0">
                <a:latin typeface="Cambria Math"/>
                <a:cs typeface="Cambria Math"/>
              </a:rPr>
              <a:t>n 7–</a:t>
            </a:r>
            <a:r>
              <a:rPr dirty="0" smtClean="0" sz="1400" spc="-9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9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44500" y="7638572"/>
            <a:ext cx="6878955" cy="108648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 marR="12700">
              <a:lnSpc>
                <a:spcPct val="110700"/>
              </a:lnSpc>
            </a:pPr>
            <a:r>
              <a:rPr dirty="0" smtClean="0" sz="1400" spc="-20">
                <a:latin typeface="Cambria Math"/>
                <a:cs typeface="Cambria Math"/>
              </a:rPr>
              <a:t>�</a:t>
            </a:r>
            <a:r>
              <a:rPr dirty="0" smtClean="0" baseline="-16666" sz="1500" spc="-15">
                <a:latin typeface="Cambria Math"/>
                <a:cs typeface="Cambria Math"/>
              </a:rPr>
              <a:t>𝑐</a:t>
            </a:r>
            <a:r>
              <a:rPr dirty="0" smtClean="0" sz="1400" spc="-10">
                <a:latin typeface="Times New Roman"/>
                <a:cs typeface="Times New Roman"/>
              </a:rPr>
              <a:t>is</a:t>
            </a:r>
            <a:r>
              <a:rPr dirty="0" smtClean="0" sz="1400" spc="-5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-5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q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iv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nt</a:t>
            </a:r>
            <a:r>
              <a:rPr dirty="0" smtClean="0" sz="1400" spc="-6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par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ll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5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st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5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</a:t>
            </a:r>
            <a:r>
              <a:rPr dirty="0" smtClean="0" sz="1400" spc="-5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-5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le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or</a:t>
            </a:r>
            <a:r>
              <a:rPr dirty="0" smtClean="0" sz="1400" spc="-5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nk</a:t>
            </a:r>
            <a:r>
              <a:rPr dirty="0" smtClean="0" sz="1400" spc="-5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ir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5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at</a:t>
            </a:r>
            <a:r>
              <a:rPr dirty="0" smtClean="0" sz="1400" spc="-6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re</a:t>
            </a:r>
            <a:r>
              <a:rPr dirty="0" smtClean="0" sz="1400" spc="5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nce</a:t>
            </a:r>
            <a:r>
              <a:rPr dirty="0" smtClean="0" sz="1400" spc="-5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nd</a:t>
            </a:r>
            <a:r>
              <a:rPr dirty="0" smtClean="0" sz="1400" spc="-5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pr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5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 par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el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bin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ta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ce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e.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ly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has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ow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value.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1000"/>
              </a:lnSpc>
              <a:spcBef>
                <a:spcPts val="31"/>
              </a:spcBef>
            </a:pPr>
            <a:endParaRPr sz="1000"/>
          </a:p>
          <a:p>
            <a:pPr marL="239395" indent="-227329">
              <a:lnSpc>
                <a:spcPct val="100000"/>
              </a:lnSpc>
              <a:buFont typeface="Wingdings"/>
              <a:buChar char=""/>
              <a:tabLst>
                <a:tab pos="239395" algn="l"/>
              </a:tabLst>
            </a:pP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ot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po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er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at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ust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be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ed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to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a</a:t>
            </a:r>
            <a:r>
              <a:rPr dirty="0" smtClean="0" sz="1400" spc="-30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pli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ier</a:t>
            </a:r>
            <a:r>
              <a:rPr dirty="0" smtClean="0" sz="1400" spc="25">
                <a:latin typeface="Times New Roman"/>
                <a:cs typeface="Times New Roman"/>
              </a:rPr>
              <a:t> </a:t>
            </a:r>
            <a:r>
              <a:rPr dirty="0" smtClean="0" sz="1400" spc="5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-155">
                <a:latin typeface="Cambria Math"/>
                <a:cs typeface="Cambria Math"/>
              </a:rPr>
              <a:t>�</a:t>
            </a:r>
            <a:r>
              <a:rPr dirty="0" smtClean="0" baseline="-16666" sz="1500" spc="75">
                <a:latin typeface="Cambria Math"/>
                <a:cs typeface="Cambria Math"/>
              </a:rPr>
              <a:t>T</a:t>
            </a:r>
            <a:r>
              <a:rPr dirty="0" smtClean="0" baseline="-16666" sz="1500" spc="75">
                <a:latin typeface="Cambria Math"/>
                <a:cs typeface="Cambria Math"/>
              </a:rPr>
              <a:t> </a:t>
            </a:r>
            <a:r>
              <a:rPr dirty="0" smtClean="0" baseline="-16666" sz="1500" spc="7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=</a:t>
            </a:r>
            <a:r>
              <a:rPr dirty="0" smtClean="0" sz="1400" spc="80">
                <a:latin typeface="Cambria Math"/>
                <a:cs typeface="Cambria Math"/>
              </a:rPr>
              <a:t> </a:t>
            </a:r>
            <a:r>
              <a:rPr dirty="0" smtClean="0" sz="1400" spc="-155">
                <a:latin typeface="Cambria Math"/>
                <a:cs typeface="Cambria Math"/>
              </a:rPr>
              <a:t>�</a:t>
            </a:r>
            <a:r>
              <a:rPr dirty="0" smtClean="0" baseline="-16666" sz="1500" spc="-15">
                <a:latin typeface="Cambria Math"/>
                <a:cs typeface="Cambria Math"/>
              </a:rPr>
              <a:t>���</a:t>
            </a:r>
            <a:r>
              <a:rPr dirty="0" smtClean="0" baseline="-16666" sz="1500" spc="-15">
                <a:latin typeface="Cambria Math"/>
                <a:cs typeface="Cambria Math"/>
              </a:rPr>
              <a:t> </a:t>
            </a:r>
            <a:r>
              <a:rPr dirty="0" smtClean="0" baseline="-16666" sz="1500" spc="-7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+</a:t>
            </a:r>
            <a:r>
              <a:rPr dirty="0" smtClean="0" sz="1400" spc="-5">
                <a:latin typeface="Cambria Math"/>
                <a:cs typeface="Cambria Math"/>
              </a:rPr>
              <a:t> </a:t>
            </a:r>
            <a:r>
              <a:rPr dirty="0" smtClean="0" sz="1400" spc="5">
                <a:latin typeface="Cambria Math"/>
                <a:cs typeface="Cambria Math"/>
              </a:rPr>
              <a:t>�</a:t>
            </a:r>
            <a:r>
              <a:rPr dirty="0" smtClean="0" baseline="-16666" sz="1500" spc="97">
                <a:latin typeface="Cambria Math"/>
                <a:cs typeface="Cambria Math"/>
              </a:rPr>
              <a:t>D</a:t>
            </a:r>
            <a:r>
              <a:rPr dirty="0" smtClean="0" baseline="-13888" sz="1500" spc="-22">
                <a:latin typeface="Cambria Math"/>
                <a:cs typeface="Cambria Math"/>
              </a:rPr>
              <a:t>(</a:t>
            </a:r>
            <a:r>
              <a:rPr dirty="0" smtClean="0" baseline="-16666" sz="1500" spc="89">
                <a:latin typeface="Cambria Math"/>
                <a:cs typeface="Cambria Math"/>
              </a:rPr>
              <a:t>av</a:t>
            </a:r>
            <a:r>
              <a:rPr dirty="0" smtClean="0" baseline="-16666" sz="1500" spc="82">
                <a:latin typeface="Cambria Math"/>
                <a:cs typeface="Cambria Math"/>
              </a:rPr>
              <a:t>g</a:t>
            </a:r>
            <a:r>
              <a:rPr dirty="0" smtClean="0" baseline="-13888" sz="1500" spc="-7">
                <a:latin typeface="Cambria Math"/>
                <a:cs typeface="Cambria Math"/>
              </a:rPr>
              <a:t>)</a:t>
            </a:r>
            <a:endParaRPr baseline="-13888" sz="1500">
              <a:latin typeface="Cambria Math"/>
              <a:cs typeface="Cambria Math"/>
            </a:endParaRPr>
          </a:p>
          <a:p>
            <a:pPr marL="239395" indent="-227329">
              <a:lnSpc>
                <a:spcPct val="100000"/>
              </a:lnSpc>
              <a:spcBef>
                <a:spcPts val="345"/>
              </a:spcBef>
              <a:buFont typeface="Wingdings"/>
              <a:buChar char=""/>
              <a:tabLst>
                <a:tab pos="239395" algn="l"/>
              </a:tabLst>
            </a:pP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here</a:t>
            </a:r>
            <a:r>
              <a:rPr dirty="0" smtClean="0" sz="1400" spc="-10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ore,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e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fi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ncy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is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551177" y="8775395"/>
            <a:ext cx="2913380" cy="21462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baseline="11904" sz="2100">
                <a:latin typeface="Cambria Math"/>
                <a:cs typeface="Cambria Math"/>
              </a:rPr>
              <a:t>𝜼=</a:t>
            </a:r>
            <a:r>
              <a:rPr dirty="0" smtClean="0" baseline="11904" sz="2100" spc="120">
                <a:latin typeface="Cambria Math"/>
                <a:cs typeface="Cambria Math"/>
              </a:rPr>
              <a:t> </a:t>
            </a:r>
            <a:r>
              <a:rPr dirty="0" smtClean="0" baseline="11904" sz="2100" spc="0">
                <a:latin typeface="Cambria Math"/>
                <a:cs typeface="Cambria Math"/>
              </a:rPr>
              <a:t>𝑷</a:t>
            </a:r>
            <a:r>
              <a:rPr dirty="0" smtClean="0" sz="1000" spc="-10">
                <a:latin typeface="Cambria Math"/>
                <a:cs typeface="Cambria Math"/>
              </a:rPr>
              <a:t>�</a:t>
            </a:r>
            <a:r>
              <a:rPr dirty="0" smtClean="0" sz="1000" spc="-5">
                <a:latin typeface="Cambria Math"/>
                <a:cs typeface="Cambria Math"/>
              </a:rPr>
              <a:t>�</a:t>
            </a:r>
            <a:r>
              <a:rPr dirty="0" smtClean="0" sz="1000" spc="50">
                <a:latin typeface="Cambria Math"/>
                <a:cs typeface="Cambria Math"/>
              </a:rPr>
              <a:t>�</a:t>
            </a:r>
            <a:r>
              <a:rPr dirty="0" smtClean="0" baseline="13888" sz="2100" spc="0">
                <a:latin typeface="Cambria Math"/>
                <a:cs typeface="Cambria Math"/>
              </a:rPr>
              <a:t>⁄</a:t>
            </a:r>
            <a:r>
              <a:rPr dirty="0" smtClean="0" baseline="11904" sz="2100" spc="0">
                <a:latin typeface="Cambria Math"/>
                <a:cs typeface="Cambria Math"/>
              </a:rPr>
              <a:t>𝑷</a:t>
            </a:r>
            <a:r>
              <a:rPr dirty="0" smtClean="0" sz="1000" spc="-10">
                <a:latin typeface="Cambria Math"/>
                <a:cs typeface="Cambria Math"/>
              </a:rPr>
              <a:t>𝐓</a:t>
            </a:r>
            <a:r>
              <a:rPr dirty="0" smtClean="0" baseline="11904" sz="2100" spc="-15">
                <a:latin typeface="Cambria Math"/>
                <a:cs typeface="Cambria Math"/>
              </a:rPr>
              <a:t>=</a:t>
            </a:r>
            <a:r>
              <a:rPr dirty="0" smtClean="0" baseline="11904" sz="2100" spc="104">
                <a:latin typeface="Cambria Math"/>
                <a:cs typeface="Cambria Math"/>
              </a:rPr>
              <a:t> </a:t>
            </a:r>
            <a:r>
              <a:rPr dirty="0" smtClean="0" baseline="11904" sz="2100" spc="0">
                <a:latin typeface="Cambria Math"/>
                <a:cs typeface="Cambria Math"/>
              </a:rPr>
              <a:t>𝑷</a:t>
            </a:r>
            <a:r>
              <a:rPr dirty="0" smtClean="0" sz="1000" spc="-10">
                <a:latin typeface="Cambria Math"/>
                <a:cs typeface="Cambria Math"/>
              </a:rPr>
              <a:t>�</a:t>
            </a:r>
            <a:r>
              <a:rPr dirty="0" smtClean="0" sz="1000" spc="-5">
                <a:latin typeface="Cambria Math"/>
                <a:cs typeface="Cambria Math"/>
              </a:rPr>
              <a:t>�</a:t>
            </a:r>
            <a:r>
              <a:rPr dirty="0" smtClean="0" sz="1000" spc="50">
                <a:latin typeface="Cambria Math"/>
                <a:cs typeface="Cambria Math"/>
              </a:rPr>
              <a:t>�</a:t>
            </a:r>
            <a:r>
              <a:rPr dirty="0" smtClean="0" baseline="13888" sz="2100" spc="0">
                <a:latin typeface="Cambria Math"/>
                <a:cs typeface="Cambria Math"/>
              </a:rPr>
              <a:t>⁄</a:t>
            </a:r>
            <a:r>
              <a:rPr dirty="0" smtClean="0" baseline="11904" sz="2100" spc="7">
                <a:latin typeface="Cambria Math"/>
                <a:cs typeface="Cambria Math"/>
              </a:rPr>
              <a:t>(</a:t>
            </a:r>
            <a:r>
              <a:rPr dirty="0" smtClean="0" baseline="11904" sz="2100" spc="0">
                <a:latin typeface="Cambria Math"/>
                <a:cs typeface="Cambria Math"/>
              </a:rPr>
              <a:t>𝑷</a:t>
            </a:r>
            <a:r>
              <a:rPr dirty="0" smtClean="0" sz="1000" spc="-10">
                <a:latin typeface="Cambria Math"/>
                <a:cs typeface="Cambria Math"/>
              </a:rPr>
              <a:t>�</a:t>
            </a:r>
            <a:r>
              <a:rPr dirty="0" smtClean="0" sz="1000" spc="-5">
                <a:latin typeface="Cambria Math"/>
                <a:cs typeface="Cambria Math"/>
              </a:rPr>
              <a:t>�</a:t>
            </a:r>
            <a:r>
              <a:rPr dirty="0" smtClean="0" sz="1000" spc="-10">
                <a:latin typeface="Cambria Math"/>
                <a:cs typeface="Cambria Math"/>
              </a:rPr>
              <a:t>�</a:t>
            </a:r>
            <a:r>
              <a:rPr dirty="0" smtClean="0" sz="1000" spc="-10">
                <a:latin typeface="Cambria Math"/>
                <a:cs typeface="Cambria Math"/>
              </a:rPr>
              <a:t> </a:t>
            </a:r>
            <a:r>
              <a:rPr dirty="0" smtClean="0" sz="1000" spc="-80">
                <a:latin typeface="Cambria Math"/>
                <a:cs typeface="Cambria Math"/>
              </a:rPr>
              <a:t> </a:t>
            </a:r>
            <a:r>
              <a:rPr dirty="0" smtClean="0" baseline="11904" sz="2100" spc="0">
                <a:latin typeface="Cambria Math"/>
                <a:cs typeface="Cambria Math"/>
              </a:rPr>
              <a:t>+</a:t>
            </a:r>
            <a:r>
              <a:rPr dirty="0" smtClean="0" baseline="11904" sz="2100" spc="-7">
                <a:latin typeface="Cambria Math"/>
                <a:cs typeface="Cambria Math"/>
              </a:rPr>
              <a:t> </a:t>
            </a:r>
            <a:r>
              <a:rPr dirty="0" smtClean="0" baseline="11904" sz="2100" spc="0">
                <a:latin typeface="Cambria Math"/>
                <a:cs typeface="Cambria Math"/>
              </a:rPr>
              <a:t>𝑷</a:t>
            </a:r>
            <a:r>
              <a:rPr dirty="0" smtClean="0" sz="1000" spc="-10">
                <a:latin typeface="Cambria Math"/>
                <a:cs typeface="Cambria Math"/>
              </a:rPr>
              <a:t>�</a:t>
            </a:r>
            <a:r>
              <a:rPr dirty="0" smtClean="0" baseline="2777" sz="1500" spc="-22">
                <a:latin typeface="Cambria Math"/>
                <a:cs typeface="Cambria Math"/>
              </a:rPr>
              <a:t>(</a:t>
            </a:r>
            <a:r>
              <a:rPr dirty="0" smtClean="0" sz="1000" spc="-10">
                <a:latin typeface="Cambria Math"/>
                <a:cs typeface="Cambria Math"/>
              </a:rPr>
              <a:t>𝐚𝐯𝐠</a:t>
            </a:r>
            <a:r>
              <a:rPr dirty="0" smtClean="0" baseline="2777" sz="1500" spc="89">
                <a:latin typeface="Cambria Math"/>
                <a:cs typeface="Cambria Math"/>
              </a:rPr>
              <a:t>)</a:t>
            </a:r>
            <a:r>
              <a:rPr dirty="0" smtClean="0" baseline="11904" sz="2100" spc="0">
                <a:latin typeface="Cambria Math"/>
                <a:cs typeface="Cambria Math"/>
              </a:rPr>
              <a:t>)</a:t>
            </a:r>
            <a:endParaRPr baseline="11904" sz="2100">
              <a:latin typeface="Cambria Math"/>
              <a:cs typeface="Cambria Math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017389" y="8738819"/>
            <a:ext cx="1167130" cy="224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Cambria Math"/>
                <a:cs typeface="Cambria Math"/>
              </a:rPr>
              <a:t>Equa</a:t>
            </a:r>
            <a:r>
              <a:rPr dirty="0" smtClean="0" sz="1400" spc="-10">
                <a:latin typeface="Cambria Math"/>
                <a:cs typeface="Cambria Math"/>
              </a:rPr>
              <a:t>t</a:t>
            </a:r>
            <a:r>
              <a:rPr dirty="0" smtClean="0" sz="1400" spc="0">
                <a:latin typeface="Cambria Math"/>
                <a:cs typeface="Cambria Math"/>
              </a:rPr>
              <a:t>ion</a:t>
            </a:r>
            <a:r>
              <a:rPr dirty="0" smtClean="0" sz="1400" spc="-1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7–</a:t>
            </a:r>
            <a:r>
              <a:rPr dirty="0" smtClean="0" sz="1400" spc="-9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10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44500" y="9003995"/>
            <a:ext cx="5407025" cy="2514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-2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hen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5">
                <a:latin typeface="Cambria Math"/>
                <a:cs typeface="Cambria Math"/>
              </a:rPr>
              <a:t>�</a:t>
            </a:r>
            <a:r>
              <a:rPr dirty="0" smtClean="0" baseline="-16666" sz="1500" spc="-15">
                <a:latin typeface="Cambria Math"/>
                <a:cs typeface="Cambria Math"/>
              </a:rPr>
              <a:t>���</a:t>
            </a:r>
            <a:r>
              <a:rPr dirty="0" smtClean="0" baseline="-16666" sz="1500" spc="-15">
                <a:latin typeface="Cambria Math"/>
                <a:cs typeface="Cambria Math"/>
              </a:rPr>
              <a:t> </a:t>
            </a:r>
            <a:r>
              <a:rPr dirty="0" smtClean="0" baseline="-16666" sz="1500" spc="44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≫</a:t>
            </a:r>
            <a:r>
              <a:rPr dirty="0" smtClean="0" sz="1400" spc="70">
                <a:latin typeface="Cambria Math"/>
                <a:cs typeface="Cambria Math"/>
              </a:rPr>
              <a:t> </a:t>
            </a:r>
            <a:r>
              <a:rPr dirty="0" smtClean="0" sz="1400" spc="5">
                <a:latin typeface="Cambria Math"/>
                <a:cs typeface="Cambria Math"/>
              </a:rPr>
              <a:t>�</a:t>
            </a:r>
            <a:r>
              <a:rPr dirty="0" smtClean="0" baseline="-16666" sz="1500" spc="97">
                <a:latin typeface="Cambria Math"/>
                <a:cs typeface="Cambria Math"/>
              </a:rPr>
              <a:t>D</a:t>
            </a:r>
            <a:r>
              <a:rPr dirty="0" smtClean="0" baseline="-13888" sz="1500" spc="-22">
                <a:latin typeface="Cambria Math"/>
                <a:cs typeface="Cambria Math"/>
              </a:rPr>
              <a:t>(</a:t>
            </a:r>
            <a:r>
              <a:rPr dirty="0" smtClean="0" baseline="-16666" sz="1500" spc="89">
                <a:latin typeface="Cambria Math"/>
                <a:cs typeface="Cambria Math"/>
              </a:rPr>
              <a:t>av</a:t>
            </a:r>
            <a:r>
              <a:rPr dirty="0" smtClean="0" baseline="-16666" sz="1500" spc="82">
                <a:latin typeface="Cambria Math"/>
                <a:cs typeface="Cambria Math"/>
              </a:rPr>
              <a:t>g</a:t>
            </a:r>
            <a:r>
              <a:rPr dirty="0" smtClean="0" baseline="-13888" sz="1500" spc="104">
                <a:latin typeface="Cambria Math"/>
                <a:cs typeface="Cambria Math"/>
              </a:rPr>
              <a:t>)</a:t>
            </a:r>
            <a:r>
              <a:rPr dirty="0" smtClean="0" sz="1400" spc="0">
                <a:latin typeface="Times New Roman"/>
                <a:cs typeface="Times New Roman"/>
              </a:rPr>
              <a:t>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the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ss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fi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ie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cy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cl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ly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ap</a:t>
            </a:r>
            <a:r>
              <a:rPr dirty="0" smtClean="0" sz="1400" spc="5">
                <a:latin typeface="Times New Roman"/>
                <a:cs typeface="Times New Roman"/>
              </a:rPr>
              <a:t>p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oa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1 </a:t>
            </a:r>
            <a:r>
              <a:rPr dirty="0" smtClean="0" sz="1400" spc="-15">
                <a:latin typeface="Times New Roman"/>
                <a:cs typeface="Times New Roman"/>
              </a:rPr>
              <a:t>(</a:t>
            </a:r>
            <a:r>
              <a:rPr dirty="0" smtClean="0" sz="1400" spc="0">
                <a:latin typeface="Times New Roman"/>
                <a:cs typeface="Times New Roman"/>
              </a:rPr>
              <a:t>1</a:t>
            </a:r>
            <a:r>
              <a:rPr dirty="0" smtClean="0" sz="1400" spc="-10">
                <a:latin typeface="Times New Roman"/>
                <a:cs typeface="Times New Roman"/>
              </a:rPr>
              <a:t>0</a:t>
            </a:r>
            <a:r>
              <a:rPr dirty="0" smtClean="0" sz="1400" spc="0">
                <a:latin typeface="Times New Roman"/>
                <a:cs typeface="Times New Roman"/>
              </a:rPr>
              <a:t>0</a:t>
            </a:r>
            <a:r>
              <a:rPr dirty="0" smtClean="0" sz="1400" spc="3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%</a:t>
            </a:r>
            <a:r>
              <a:rPr dirty="0" smtClean="0" sz="1400" spc="0">
                <a:latin typeface="Times New Roman"/>
                <a:cs typeface="Times New Roman"/>
              </a:rPr>
              <a:t>).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304800" y="307847"/>
            <a:ext cx="7164069" cy="0"/>
          </a:xfrm>
          <a:custGeom>
            <a:avLst/>
            <a:gdLst/>
            <a:ahLst/>
            <a:cxnLst/>
            <a:rect l="l" t="t" r="r" b="b"/>
            <a:pathLst>
              <a:path w="7164069" h="0">
                <a:moveTo>
                  <a:pt x="0" y="0"/>
                </a:moveTo>
                <a:lnTo>
                  <a:pt x="7164069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" name="object 14"/>
          <p:cNvSpPr/>
          <p:nvPr/>
        </p:nvSpPr>
        <p:spPr>
          <a:xfrm>
            <a:off x="307847" y="310845"/>
            <a:ext cx="0" cy="9437878"/>
          </a:xfrm>
          <a:custGeom>
            <a:avLst/>
            <a:gdLst/>
            <a:ahLst/>
            <a:cxnLst/>
            <a:rect l="l" t="t" r="r" b="b"/>
            <a:pathLst>
              <a:path w="0" h="9437878">
                <a:moveTo>
                  <a:pt x="0" y="0"/>
                </a:moveTo>
                <a:lnTo>
                  <a:pt x="0" y="9437878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" name="object 15"/>
          <p:cNvSpPr/>
          <p:nvPr/>
        </p:nvSpPr>
        <p:spPr>
          <a:xfrm>
            <a:off x="7465821" y="310845"/>
            <a:ext cx="0" cy="9437878"/>
          </a:xfrm>
          <a:custGeom>
            <a:avLst/>
            <a:gdLst/>
            <a:ahLst/>
            <a:cxnLst/>
            <a:rect l="l" t="t" r="r" b="b"/>
            <a:pathLst>
              <a:path w="0" h="9437878">
                <a:moveTo>
                  <a:pt x="0" y="0"/>
                </a:moveTo>
                <a:lnTo>
                  <a:pt x="0" y="9437878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" name="object 16"/>
          <p:cNvSpPr/>
          <p:nvPr/>
        </p:nvSpPr>
        <p:spPr>
          <a:xfrm>
            <a:off x="304800" y="9751924"/>
            <a:ext cx="7164069" cy="0"/>
          </a:xfrm>
          <a:custGeom>
            <a:avLst/>
            <a:gdLst/>
            <a:ahLst/>
            <a:cxnLst/>
            <a:rect l="l" t="t" r="r" b="b"/>
            <a:pathLst>
              <a:path w="7164069" h="0">
                <a:moveTo>
                  <a:pt x="0" y="0"/>
                </a:moveTo>
                <a:lnTo>
                  <a:pt x="7164069" y="0"/>
                </a:lnTo>
              </a:path>
            </a:pathLst>
          </a:custGeom>
          <a:ln w="767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" name="object 17"/>
          <p:cNvSpPr txBox="1"/>
          <p:nvPr/>
        </p:nvSpPr>
        <p:spPr>
          <a:xfrm>
            <a:off x="7162038" y="9260027"/>
            <a:ext cx="168910" cy="1879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>
                <a:latin typeface="Calibri"/>
                <a:cs typeface="Calibri"/>
              </a:rPr>
              <a:t>11</a:t>
            </a:r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104132" y="3401567"/>
            <a:ext cx="2548127" cy="219608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" name="object 3"/>
          <p:cNvSpPr/>
          <p:nvPr/>
        </p:nvSpPr>
        <p:spPr>
          <a:xfrm>
            <a:off x="4136135" y="5957315"/>
            <a:ext cx="3305556" cy="306019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444500" y="419607"/>
            <a:ext cx="6884670" cy="35026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241300" marR="17145" indent="-228600">
              <a:lnSpc>
                <a:spcPct val="110000"/>
              </a:lnSpc>
              <a:buFont typeface="Wingdings"/>
              <a:buChar char=""/>
              <a:tabLst>
                <a:tab pos="241300" algn="l"/>
              </a:tabLst>
            </a:pP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</a:t>
            </a:r>
            <a:r>
              <a:rPr dirty="0" smtClean="0" sz="1400" spc="-30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x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15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m</a:t>
            </a:r>
            <a:r>
              <a:rPr dirty="0" smtClean="0" sz="1400" spc="-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effici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ncy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 a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la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if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er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her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at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 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her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ss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or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cl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ss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</a:t>
            </a:r>
            <a:r>
              <a:rPr dirty="0" smtClean="0" sz="1400" spc="0">
                <a:latin typeface="Times New Roman"/>
                <a:cs typeface="Times New Roman"/>
              </a:rPr>
              <a:t> </a:t>
            </a:r>
            <a:r>
              <a:rPr dirty="0" smtClean="0" sz="1400" spc="10">
                <a:latin typeface="Times New Roman"/>
                <a:cs typeface="Times New Roman"/>
              </a:rPr>
              <a:t>a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pli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ie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s.</a:t>
            </a:r>
            <a:endParaRPr sz="1400">
              <a:latin typeface="Times New Roman"/>
              <a:cs typeface="Times New Roman"/>
            </a:endParaRPr>
          </a:p>
          <a:p>
            <a:pPr lvl="1" marL="419100" marR="19685" indent="-227329">
              <a:lnSpc>
                <a:spcPct val="110000"/>
              </a:lnSpc>
              <a:spcBef>
                <a:spcPts val="10"/>
              </a:spcBef>
              <a:buFont typeface="Wingdings"/>
              <a:buChar char=""/>
              <a:tabLst>
                <a:tab pos="419100" algn="l"/>
              </a:tabLst>
            </a:pP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nder </a:t>
            </a:r>
            <a:r>
              <a:rPr dirty="0" smtClean="0" sz="1400" spc="-9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s </a:t>
            </a:r>
            <a:r>
              <a:rPr dirty="0" smtClean="0" sz="1400" spc="-8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 </a:t>
            </a:r>
            <a:r>
              <a:rPr dirty="0" smtClean="0" sz="1400" spc="-9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ow </a:t>
            </a:r>
            <a:r>
              <a:rPr dirty="0" smtClean="0" sz="1400" spc="-8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er </a:t>
            </a:r>
            <a:r>
              <a:rPr dirty="0" smtClean="0" sz="1400" spc="-9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on </a:t>
            </a:r>
            <a:r>
              <a:rPr dirty="0" smtClean="0" sz="1400" spc="-8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 </a:t>
            </a:r>
            <a:r>
              <a:rPr dirty="0" smtClean="0" sz="1400" spc="-8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h </a:t>
            </a:r>
            <a:r>
              <a:rPr dirty="0" smtClean="0" sz="1400" spc="-8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ut </a:t>
            </a:r>
            <a:r>
              <a:rPr dirty="0" smtClean="0" sz="1400" spc="-8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po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er, </a:t>
            </a:r>
            <a:r>
              <a:rPr dirty="0" smtClean="0" sz="1400" spc="-9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</a:t>
            </a:r>
            <a:r>
              <a:rPr dirty="0" smtClean="0" sz="1400" spc="-9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eff</a:t>
            </a:r>
            <a:r>
              <a:rPr dirty="0" smtClean="0" sz="1400" spc="-5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ci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y </a:t>
            </a:r>
            <a:r>
              <a:rPr dirty="0" smtClean="0" sz="1400" spc="-10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can</a:t>
            </a:r>
            <a:r>
              <a:rPr dirty="0" smtClean="0" sz="1400" spc="0">
                <a:latin typeface="Times New Roman"/>
                <a:cs typeface="Times New Roman"/>
              </a:rPr>
              <a:t> a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pr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ach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1</a:t>
            </a:r>
            <a:r>
              <a:rPr dirty="0" smtClean="0" sz="1400" spc="0">
                <a:latin typeface="Times New Roman"/>
                <a:cs typeface="Times New Roman"/>
              </a:rPr>
              <a:t>00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%.</a:t>
            </a:r>
            <a:endParaRPr sz="1400">
              <a:latin typeface="Times New Roman"/>
              <a:cs typeface="Times New Roman"/>
            </a:endParaRPr>
          </a:p>
          <a:p>
            <a:pPr marL="12700" marR="12700">
              <a:lnSpc>
                <a:spcPct val="112900"/>
              </a:lnSpc>
              <a:spcBef>
                <a:spcPts val="20"/>
              </a:spcBef>
            </a:pPr>
            <a:r>
              <a:rPr dirty="0" smtClean="0" sz="1400" b="1">
                <a:latin typeface="Times New Roman"/>
                <a:cs typeface="Times New Roman"/>
              </a:rPr>
              <a:t>E</a:t>
            </a:r>
            <a:r>
              <a:rPr dirty="0" smtClean="0" sz="1400" spc="-10" b="1">
                <a:latin typeface="Times New Roman"/>
                <a:cs typeface="Times New Roman"/>
              </a:rPr>
              <a:t>X</a:t>
            </a:r>
            <a:r>
              <a:rPr dirty="0" smtClean="0" sz="1400" spc="-10" b="1">
                <a:latin typeface="Times New Roman"/>
                <a:cs typeface="Times New Roman"/>
              </a:rPr>
              <a:t>A</a:t>
            </a:r>
            <a:r>
              <a:rPr dirty="0" smtClean="0" sz="1400" spc="-10" b="1">
                <a:latin typeface="Times New Roman"/>
                <a:cs typeface="Times New Roman"/>
              </a:rPr>
              <a:t>M</a:t>
            </a:r>
            <a:r>
              <a:rPr dirty="0" smtClean="0" sz="1400" spc="-10" b="1">
                <a:latin typeface="Times New Roman"/>
                <a:cs typeface="Times New Roman"/>
              </a:rPr>
              <a:t>P</a:t>
            </a:r>
            <a:r>
              <a:rPr dirty="0" smtClean="0" sz="1400" spc="0" b="1">
                <a:latin typeface="Times New Roman"/>
                <a:cs typeface="Times New Roman"/>
              </a:rPr>
              <a:t>LE</a:t>
            </a:r>
            <a:r>
              <a:rPr dirty="0" smtClean="0" sz="1400" spc="15" b="1">
                <a:latin typeface="Times New Roman"/>
                <a:cs typeface="Times New Roman"/>
              </a:rPr>
              <a:t> </a:t>
            </a:r>
            <a:r>
              <a:rPr dirty="0" smtClean="0" sz="1400" spc="5" b="1">
                <a:latin typeface="Times New Roman"/>
                <a:cs typeface="Times New Roman"/>
              </a:rPr>
              <a:t>7</a:t>
            </a:r>
            <a:r>
              <a:rPr dirty="0" smtClean="0" sz="1400" spc="-10" b="1">
                <a:latin typeface="Times New Roman"/>
                <a:cs typeface="Times New Roman"/>
              </a:rPr>
              <a:t>–</a:t>
            </a:r>
            <a:r>
              <a:rPr dirty="0" smtClean="0" sz="1400" spc="5" b="1">
                <a:latin typeface="Times New Roman"/>
                <a:cs typeface="Times New Roman"/>
              </a:rPr>
              <a:t>8</a:t>
            </a:r>
            <a:r>
              <a:rPr dirty="0" smtClean="0" sz="1400" spc="0">
                <a:latin typeface="Times New Roman"/>
                <a:cs typeface="Times New Roman"/>
              </a:rPr>
              <a:t>: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se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ss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ier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de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25">
                <a:latin typeface="Times New Roman"/>
                <a:cs typeface="Times New Roman"/>
              </a:rPr>
              <a:t>r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b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-2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xa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ple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20">
                <a:latin typeface="Times New Roman"/>
                <a:cs typeface="Times New Roman"/>
              </a:rPr>
              <a:t>7</a:t>
            </a:r>
            <a:r>
              <a:rPr dirty="0" smtClean="0" sz="1400" spc="-15">
                <a:latin typeface="Times New Roman"/>
                <a:cs typeface="Times New Roman"/>
              </a:rPr>
              <a:t>-</a:t>
            </a:r>
            <a:r>
              <a:rPr dirty="0" smtClean="0" sz="1400" spc="0">
                <a:latin typeface="Times New Roman"/>
                <a:cs typeface="Times New Roman"/>
              </a:rPr>
              <a:t>7</a:t>
            </a:r>
            <a:r>
              <a:rPr dirty="0" smtClean="0" sz="1400" spc="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has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15">
                <a:latin typeface="Times New Roman"/>
                <a:cs typeface="Times New Roman"/>
              </a:rPr>
              <a:t> </a:t>
            </a:r>
            <a:r>
              <a:rPr dirty="0" smtClean="0" sz="1400" spc="-195">
                <a:latin typeface="Cambria Math"/>
                <a:cs typeface="Cambria Math"/>
              </a:rPr>
              <a:t>�</a:t>
            </a:r>
            <a:r>
              <a:rPr dirty="0" smtClean="0" baseline="-16666" sz="1500" spc="82">
                <a:latin typeface="Cambria Math"/>
                <a:cs typeface="Cambria Math"/>
              </a:rPr>
              <a:t>C</a:t>
            </a:r>
            <a:r>
              <a:rPr dirty="0" smtClean="0" baseline="-16666" sz="1500" spc="89">
                <a:latin typeface="Cambria Math"/>
                <a:cs typeface="Cambria Math"/>
              </a:rPr>
              <a:t>C</a:t>
            </a:r>
            <a:r>
              <a:rPr dirty="0" smtClean="0" baseline="-16666" sz="1500" spc="89">
                <a:latin typeface="Cambria Math"/>
                <a:cs typeface="Cambria Math"/>
              </a:rPr>
              <a:t>  </a:t>
            </a:r>
            <a:r>
              <a:rPr dirty="0" smtClean="0" sz="1400" spc="6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q</a:t>
            </a:r>
            <a:r>
              <a:rPr dirty="0" smtClean="0" sz="1400" spc="0">
                <a:latin typeface="Times New Roman"/>
                <a:cs typeface="Times New Roman"/>
              </a:rPr>
              <a:t>ual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2</a:t>
            </a:r>
            <a:r>
              <a:rPr dirty="0" smtClean="0" sz="1400" spc="0">
                <a:latin typeface="Times New Roman"/>
                <a:cs typeface="Times New Roman"/>
              </a:rPr>
              <a:t>4</a:t>
            </a:r>
            <a:r>
              <a:rPr dirty="0" smtClean="0" sz="1400" spc="0">
                <a:latin typeface="Times New Roman"/>
                <a:cs typeface="Times New Roman"/>
              </a:rPr>
              <a:t> V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and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the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-20">
                <a:latin typeface="Cambria Math"/>
                <a:cs typeface="Cambria Math"/>
              </a:rPr>
              <a:t>�</a:t>
            </a:r>
            <a:r>
              <a:rPr dirty="0" smtClean="0" baseline="-16666" sz="1500" spc="-15">
                <a:latin typeface="Cambria Math"/>
                <a:cs typeface="Cambria Math"/>
              </a:rPr>
              <a:t>𝑐</a:t>
            </a:r>
            <a:r>
              <a:rPr dirty="0" smtClean="0" sz="1400" spc="-10">
                <a:latin typeface="Times New Roman"/>
                <a:cs typeface="Times New Roman"/>
              </a:rPr>
              <a:t>is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1</a:t>
            </a:r>
            <a:r>
              <a:rPr dirty="0" smtClean="0" sz="1400" spc="-10">
                <a:latin typeface="Times New Roman"/>
                <a:cs typeface="Times New Roman"/>
              </a:rPr>
              <a:t>0</a:t>
            </a:r>
            <a:r>
              <a:rPr dirty="0" smtClean="0" sz="1400" spc="0">
                <a:latin typeface="Times New Roman"/>
                <a:cs typeface="Times New Roman"/>
              </a:rPr>
              <a:t>0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Cambria Math"/>
                <a:cs typeface="Cambria Math"/>
              </a:rPr>
              <a:t>Ω</a:t>
            </a:r>
            <a:r>
              <a:rPr dirty="0" smtClean="0" sz="1400" spc="0">
                <a:latin typeface="Times New Roman"/>
                <a:cs typeface="Times New Roman"/>
              </a:rPr>
              <a:t>.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eter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ine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ef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200"/>
              </a:spcBef>
            </a:pPr>
            <a:r>
              <a:rPr dirty="0" smtClean="0" sz="1400" b="1" i="1">
                <a:latin typeface="Times New Roman"/>
                <a:cs typeface="Times New Roman"/>
              </a:rPr>
              <a:t>Sol</a:t>
            </a:r>
            <a:r>
              <a:rPr dirty="0" smtClean="0" sz="1400" spc="-15" b="1" i="1">
                <a:latin typeface="Times New Roman"/>
                <a:cs typeface="Times New Roman"/>
              </a:rPr>
              <a:t>u</a:t>
            </a:r>
            <a:r>
              <a:rPr dirty="0" smtClean="0" sz="1400" spc="-10" b="1" i="1">
                <a:latin typeface="Times New Roman"/>
                <a:cs typeface="Times New Roman"/>
              </a:rPr>
              <a:t>t</a:t>
            </a:r>
            <a:r>
              <a:rPr dirty="0" smtClean="0" sz="1400" spc="0" b="1" i="1">
                <a:latin typeface="Times New Roman"/>
                <a:cs typeface="Times New Roman"/>
              </a:rPr>
              <a:t>ion</a:t>
            </a:r>
            <a:r>
              <a:rPr dirty="0" smtClean="0" sz="1400" spc="5" b="1" i="1">
                <a:latin typeface="Times New Roman"/>
                <a:cs typeface="Times New Roman"/>
              </a:rPr>
              <a:t> </a:t>
            </a:r>
            <a:r>
              <a:rPr dirty="0" smtClean="0" sz="1400" spc="-2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er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𝑇=</a:t>
            </a:r>
            <a:r>
              <a:rPr dirty="0" smtClean="0" sz="1400" spc="7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1</a:t>
            </a:r>
            <a:r>
              <a:rPr dirty="0" smtClean="0" baseline="1984" sz="2100" spc="7">
                <a:latin typeface="Cambria Math"/>
                <a:cs typeface="Cambria Math"/>
              </a:rPr>
              <a:t>⁄</a:t>
            </a:r>
            <a:r>
              <a:rPr dirty="0" smtClean="0" sz="1400" spc="0">
                <a:latin typeface="Cambria Math"/>
                <a:cs typeface="Cambria Math"/>
              </a:rPr>
              <a:t>𝑓=</a:t>
            </a:r>
            <a:r>
              <a:rPr dirty="0" smtClean="0" sz="1400" spc="7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1</a:t>
            </a:r>
            <a:r>
              <a:rPr dirty="0" smtClean="0" baseline="1984" sz="2100" spc="0">
                <a:latin typeface="Cambria Math"/>
                <a:cs typeface="Cambria Math"/>
              </a:rPr>
              <a:t>⁄</a:t>
            </a:r>
            <a:r>
              <a:rPr dirty="0" smtClean="0" sz="1400" spc="0">
                <a:latin typeface="Cambria Math"/>
                <a:cs typeface="Cambria Math"/>
              </a:rPr>
              <a:t>200</a:t>
            </a:r>
            <a:r>
              <a:rPr dirty="0" smtClean="0" sz="1400" spc="-10">
                <a:latin typeface="Cambria Math"/>
                <a:cs typeface="Cambria Math"/>
              </a:rPr>
              <a:t> </a:t>
            </a:r>
            <a:r>
              <a:rPr dirty="0" smtClean="0" sz="1400" spc="-5">
                <a:latin typeface="Cambria Math"/>
                <a:cs typeface="Cambria Math"/>
              </a:rPr>
              <a:t>kH</a:t>
            </a:r>
            <a:r>
              <a:rPr dirty="0" smtClean="0" sz="1400" spc="0">
                <a:latin typeface="Cambria Math"/>
                <a:cs typeface="Cambria Math"/>
              </a:rPr>
              <a:t>z</a:t>
            </a:r>
            <a:r>
              <a:rPr dirty="0" smtClean="0" sz="1400" spc="7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=</a:t>
            </a:r>
            <a:r>
              <a:rPr dirty="0" smtClean="0" sz="1400" spc="7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5</a:t>
            </a:r>
            <a:r>
              <a:rPr dirty="0" smtClean="0" sz="1400" spc="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𝜇s</a:t>
            </a:r>
            <a:endParaRPr sz="14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225"/>
              </a:spcBef>
            </a:pP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here</a:t>
            </a:r>
            <a:r>
              <a:rPr dirty="0" smtClean="0" sz="1400" spc="-10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ore,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5">
                <a:latin typeface="Cambria Math"/>
                <a:cs typeface="Cambria Math"/>
              </a:rPr>
              <a:t>�</a:t>
            </a:r>
            <a:r>
              <a:rPr dirty="0" smtClean="0" baseline="-16666" sz="1500" spc="97">
                <a:latin typeface="Cambria Math"/>
                <a:cs typeface="Cambria Math"/>
              </a:rPr>
              <a:t>D</a:t>
            </a:r>
            <a:r>
              <a:rPr dirty="0" smtClean="0" baseline="-13888" sz="1500" spc="-22">
                <a:latin typeface="Cambria Math"/>
                <a:cs typeface="Cambria Math"/>
              </a:rPr>
              <a:t>(</a:t>
            </a:r>
            <a:r>
              <a:rPr dirty="0" smtClean="0" baseline="-16666" sz="1500" spc="89">
                <a:latin typeface="Cambria Math"/>
                <a:cs typeface="Cambria Math"/>
              </a:rPr>
              <a:t>av</a:t>
            </a:r>
            <a:r>
              <a:rPr dirty="0" smtClean="0" baseline="-16666" sz="1500" spc="82">
                <a:latin typeface="Cambria Math"/>
                <a:cs typeface="Cambria Math"/>
              </a:rPr>
              <a:t>g</a:t>
            </a:r>
            <a:r>
              <a:rPr dirty="0" smtClean="0" baseline="-13888" sz="1500" spc="-7">
                <a:latin typeface="Cambria Math"/>
                <a:cs typeface="Cambria Math"/>
              </a:rPr>
              <a:t>)</a:t>
            </a:r>
            <a:r>
              <a:rPr dirty="0" smtClean="0" baseline="-13888" sz="1500" spc="-7">
                <a:latin typeface="Cambria Math"/>
                <a:cs typeface="Cambria Math"/>
              </a:rPr>
              <a:t> </a:t>
            </a:r>
            <a:r>
              <a:rPr dirty="0" smtClean="0" baseline="-13888" sz="1500" spc="3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=</a:t>
            </a:r>
            <a:r>
              <a:rPr dirty="0" smtClean="0" sz="1400" spc="70">
                <a:latin typeface="Cambria Math"/>
                <a:cs typeface="Cambria Math"/>
              </a:rPr>
              <a:t> </a:t>
            </a:r>
            <a:r>
              <a:rPr dirty="0" smtClean="0" baseline="1984" sz="2100" spc="7">
                <a:latin typeface="Cambria Math"/>
                <a:cs typeface="Cambria Math"/>
              </a:rPr>
              <a:t>(</a:t>
            </a:r>
            <a:r>
              <a:rPr dirty="0" smtClean="0" sz="1400" spc="-30">
                <a:latin typeface="Cambria Math"/>
                <a:cs typeface="Cambria Math"/>
              </a:rPr>
              <a:t>�</a:t>
            </a:r>
            <a:r>
              <a:rPr dirty="0" smtClean="0" baseline="-16666" sz="1500" spc="89">
                <a:latin typeface="Cambria Math"/>
                <a:cs typeface="Cambria Math"/>
              </a:rPr>
              <a:t>o</a:t>
            </a:r>
            <a:r>
              <a:rPr dirty="0" smtClean="0" baseline="-16666" sz="1500" spc="179">
                <a:latin typeface="Cambria Math"/>
                <a:cs typeface="Cambria Math"/>
              </a:rPr>
              <a:t>n</a:t>
            </a:r>
            <a:r>
              <a:rPr dirty="0" smtClean="0" baseline="1984" sz="2100" spc="0">
                <a:latin typeface="Cambria Math"/>
                <a:cs typeface="Cambria Math"/>
              </a:rPr>
              <a:t>⁄</a:t>
            </a:r>
            <a:r>
              <a:rPr dirty="0" smtClean="0" sz="1400" spc="0">
                <a:latin typeface="Cambria Math"/>
                <a:cs typeface="Cambria Math"/>
              </a:rPr>
              <a:t>𝑇</a:t>
            </a:r>
            <a:r>
              <a:rPr dirty="0" smtClean="0" baseline="1984" sz="2100" spc="-15">
                <a:latin typeface="Cambria Math"/>
                <a:cs typeface="Cambria Math"/>
              </a:rPr>
              <a:t>)</a:t>
            </a:r>
            <a:r>
              <a:rPr dirty="0" smtClean="0" sz="1400" spc="0">
                <a:latin typeface="Cambria Math"/>
                <a:cs typeface="Cambria Math"/>
              </a:rPr>
              <a:t>𝐼</a:t>
            </a:r>
            <a:r>
              <a:rPr dirty="0" smtClean="0" baseline="-16666" sz="1500" spc="-15">
                <a:latin typeface="Cambria Math"/>
                <a:cs typeface="Cambria Math"/>
              </a:rPr>
              <a:t>𝑐</a:t>
            </a:r>
            <a:r>
              <a:rPr dirty="0" smtClean="0" baseline="-13888" sz="1500" spc="-22">
                <a:latin typeface="Cambria Math"/>
                <a:cs typeface="Cambria Math"/>
              </a:rPr>
              <a:t>(</a:t>
            </a:r>
            <a:r>
              <a:rPr dirty="0" smtClean="0" baseline="-16666" sz="1500" spc="-15">
                <a:latin typeface="Cambria Math"/>
                <a:cs typeface="Cambria Math"/>
              </a:rPr>
              <a:t>�𝑎</a:t>
            </a:r>
            <a:r>
              <a:rPr dirty="0" smtClean="0" baseline="-16666" sz="1500" spc="22">
                <a:latin typeface="Cambria Math"/>
                <a:cs typeface="Cambria Math"/>
              </a:rPr>
              <a:t>�</a:t>
            </a:r>
            <a:r>
              <a:rPr dirty="0" smtClean="0" baseline="-13888" sz="1500" spc="104">
                <a:latin typeface="Cambria Math"/>
                <a:cs typeface="Cambria Math"/>
              </a:rPr>
              <a:t>)</a:t>
            </a:r>
            <a:r>
              <a:rPr dirty="0" smtClean="0" sz="1400" spc="-195">
                <a:latin typeface="Cambria Math"/>
                <a:cs typeface="Cambria Math"/>
              </a:rPr>
              <a:t>�</a:t>
            </a:r>
            <a:r>
              <a:rPr dirty="0" smtClean="0" baseline="-16666" sz="1500" spc="-15">
                <a:latin typeface="Cambria Math"/>
                <a:cs typeface="Cambria Math"/>
              </a:rPr>
              <a:t>𝑐�</a:t>
            </a:r>
            <a:r>
              <a:rPr dirty="0" smtClean="0" baseline="-13888" sz="1500" spc="-22">
                <a:latin typeface="Cambria Math"/>
                <a:cs typeface="Cambria Math"/>
              </a:rPr>
              <a:t>(</a:t>
            </a:r>
            <a:r>
              <a:rPr dirty="0" smtClean="0" baseline="-16666" sz="1500" spc="-15">
                <a:latin typeface="Cambria Math"/>
                <a:cs typeface="Cambria Math"/>
              </a:rPr>
              <a:t>�𝑎</a:t>
            </a:r>
            <a:r>
              <a:rPr dirty="0" smtClean="0" baseline="-16666" sz="1500" spc="22">
                <a:latin typeface="Cambria Math"/>
                <a:cs typeface="Cambria Math"/>
              </a:rPr>
              <a:t>�</a:t>
            </a:r>
            <a:r>
              <a:rPr dirty="0" smtClean="0" baseline="-13888" sz="1500" spc="-7">
                <a:latin typeface="Cambria Math"/>
                <a:cs typeface="Cambria Math"/>
              </a:rPr>
              <a:t>)</a:t>
            </a:r>
            <a:r>
              <a:rPr dirty="0" smtClean="0" baseline="-13888" sz="1500" spc="-7">
                <a:latin typeface="Cambria Math"/>
                <a:cs typeface="Cambria Math"/>
              </a:rPr>
              <a:t> </a:t>
            </a:r>
            <a:r>
              <a:rPr dirty="0" smtClean="0" baseline="-13888" sz="1500" spc="3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=</a:t>
            </a:r>
            <a:r>
              <a:rPr dirty="0" smtClean="0" sz="1400" spc="70">
                <a:latin typeface="Cambria Math"/>
                <a:cs typeface="Cambria Math"/>
              </a:rPr>
              <a:t> </a:t>
            </a:r>
            <a:r>
              <a:rPr dirty="0" smtClean="0" baseline="1984" sz="2100" spc="7">
                <a:latin typeface="Cambria Math"/>
                <a:cs typeface="Cambria Math"/>
              </a:rPr>
              <a:t>(</a:t>
            </a:r>
            <a:r>
              <a:rPr dirty="0" smtClean="0" sz="1400" spc="0">
                <a:latin typeface="Cambria Math"/>
                <a:cs typeface="Cambria Math"/>
              </a:rPr>
              <a:t>1</a:t>
            </a:r>
            <a:r>
              <a:rPr dirty="0" smtClean="0" sz="1400" spc="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𝜇</a:t>
            </a:r>
            <a:r>
              <a:rPr dirty="0" smtClean="0" sz="1400" spc="-20">
                <a:latin typeface="Cambria Math"/>
                <a:cs typeface="Cambria Math"/>
              </a:rPr>
              <a:t>s</a:t>
            </a:r>
            <a:r>
              <a:rPr dirty="0" smtClean="0" baseline="1984" sz="2100" spc="0">
                <a:latin typeface="Cambria Math"/>
                <a:cs typeface="Cambria Math"/>
              </a:rPr>
              <a:t>⁄</a:t>
            </a:r>
            <a:r>
              <a:rPr dirty="0" smtClean="0" sz="1400" spc="0">
                <a:latin typeface="Cambria Math"/>
                <a:cs typeface="Cambria Math"/>
              </a:rPr>
              <a:t>5</a:t>
            </a:r>
            <a:r>
              <a:rPr dirty="0" smtClean="0" sz="1400" spc="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𝜇</a:t>
            </a:r>
            <a:r>
              <a:rPr dirty="0" smtClean="0" sz="1400" spc="-5">
                <a:latin typeface="Cambria Math"/>
                <a:cs typeface="Cambria Math"/>
              </a:rPr>
              <a:t>s</a:t>
            </a:r>
            <a:r>
              <a:rPr dirty="0" smtClean="0" baseline="1984" sz="2100" spc="-15">
                <a:latin typeface="Cambria Math"/>
                <a:cs typeface="Cambria Math"/>
              </a:rPr>
              <a:t>)</a:t>
            </a:r>
            <a:r>
              <a:rPr dirty="0" smtClean="0" baseline="1984" sz="2100" spc="7">
                <a:latin typeface="Cambria Math"/>
                <a:cs typeface="Cambria Math"/>
              </a:rPr>
              <a:t>(</a:t>
            </a:r>
            <a:r>
              <a:rPr dirty="0" smtClean="0" sz="1400" spc="-10">
                <a:latin typeface="Cambria Math"/>
                <a:cs typeface="Cambria Math"/>
              </a:rPr>
              <a:t>1</a:t>
            </a:r>
            <a:r>
              <a:rPr dirty="0" smtClean="0" sz="1400" spc="0">
                <a:latin typeface="Cambria Math"/>
                <a:cs typeface="Cambria Math"/>
              </a:rPr>
              <a:t>00</a:t>
            </a:r>
            <a:r>
              <a:rPr dirty="0" smtClean="0" sz="1400" spc="-5">
                <a:latin typeface="Cambria Math"/>
                <a:cs typeface="Cambria Math"/>
              </a:rPr>
              <a:t> m</a:t>
            </a:r>
            <a:r>
              <a:rPr dirty="0" smtClean="0" sz="1400" spc="0">
                <a:latin typeface="Cambria Math"/>
                <a:cs typeface="Cambria Math"/>
              </a:rPr>
              <a:t>A</a:t>
            </a:r>
            <a:r>
              <a:rPr dirty="0" smtClean="0" baseline="1984" sz="2100" spc="-15">
                <a:latin typeface="Cambria Math"/>
                <a:cs typeface="Cambria Math"/>
              </a:rPr>
              <a:t>)</a:t>
            </a:r>
            <a:r>
              <a:rPr dirty="0" smtClean="0" baseline="1984" sz="2100" spc="7">
                <a:latin typeface="Cambria Math"/>
                <a:cs typeface="Cambria Math"/>
              </a:rPr>
              <a:t>(</a:t>
            </a:r>
            <a:r>
              <a:rPr dirty="0" smtClean="0" sz="1400" spc="0">
                <a:latin typeface="Cambria Math"/>
                <a:cs typeface="Cambria Math"/>
              </a:rPr>
              <a:t>0</a:t>
            </a:r>
            <a:r>
              <a:rPr dirty="0" smtClean="0" sz="1400" spc="-15">
                <a:latin typeface="Cambria Math"/>
                <a:cs typeface="Cambria Math"/>
              </a:rPr>
              <a:t>.</a:t>
            </a:r>
            <a:r>
              <a:rPr dirty="0" smtClean="0" sz="1400" spc="0">
                <a:latin typeface="Cambria Math"/>
                <a:cs typeface="Cambria Math"/>
              </a:rPr>
              <a:t>2</a:t>
            </a:r>
            <a:r>
              <a:rPr dirty="0" smtClean="0" sz="1400" spc="5">
                <a:latin typeface="Cambria Math"/>
                <a:cs typeface="Cambria Math"/>
              </a:rPr>
              <a:t> </a:t>
            </a:r>
            <a:r>
              <a:rPr dirty="0" smtClean="0" sz="1400" spc="-10">
                <a:latin typeface="Cambria Math"/>
                <a:cs typeface="Cambria Math"/>
              </a:rPr>
              <a:t>V</a:t>
            </a:r>
            <a:r>
              <a:rPr dirty="0" smtClean="0" baseline="1984" sz="2100" spc="0">
                <a:latin typeface="Cambria Math"/>
                <a:cs typeface="Cambria Math"/>
              </a:rPr>
              <a:t>)</a:t>
            </a:r>
            <a:r>
              <a:rPr dirty="0" smtClean="0" baseline="1984" sz="2100" spc="97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=</a:t>
            </a:r>
            <a:r>
              <a:rPr dirty="0" smtClean="0" sz="1400" spc="8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4</a:t>
            </a:r>
            <a:r>
              <a:rPr dirty="0" smtClean="0" sz="1400" spc="5">
                <a:latin typeface="Cambria Math"/>
                <a:cs typeface="Cambria Math"/>
              </a:rPr>
              <a:t> </a:t>
            </a:r>
            <a:r>
              <a:rPr dirty="0" smtClean="0" sz="1400" spc="-5">
                <a:latin typeface="Cambria Math"/>
                <a:cs typeface="Cambria Math"/>
              </a:rPr>
              <a:t>mW</a:t>
            </a:r>
            <a:endParaRPr sz="1400">
              <a:latin typeface="Cambria Math"/>
              <a:cs typeface="Cambria Math"/>
            </a:endParaRPr>
          </a:p>
          <a:p>
            <a:pPr>
              <a:lnSpc>
                <a:spcPts val="500"/>
              </a:lnSpc>
              <a:spcBef>
                <a:spcPts val="16"/>
              </a:spcBef>
            </a:pPr>
            <a:endParaRPr sz="500"/>
          </a:p>
          <a:p>
            <a:pPr marL="1544320">
              <a:lnSpc>
                <a:spcPct val="100000"/>
              </a:lnSpc>
            </a:pPr>
            <a:r>
              <a:rPr dirty="0" smtClean="0" sz="1400" spc="-155">
                <a:latin typeface="Cambria Math"/>
                <a:cs typeface="Cambria Math"/>
              </a:rPr>
              <a:t>�</a:t>
            </a:r>
            <a:r>
              <a:rPr dirty="0" smtClean="0" baseline="-16666" sz="1500" spc="-15">
                <a:latin typeface="Cambria Math"/>
                <a:cs typeface="Cambria Math"/>
              </a:rPr>
              <a:t>���</a:t>
            </a:r>
            <a:r>
              <a:rPr dirty="0" smtClean="0" baseline="-16666" sz="1500" spc="-15">
                <a:latin typeface="Cambria Math"/>
                <a:cs typeface="Cambria Math"/>
              </a:rPr>
              <a:t> </a:t>
            </a:r>
            <a:r>
              <a:rPr dirty="0" smtClean="0" baseline="-16666" sz="1500" spc="44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=</a:t>
            </a:r>
            <a:r>
              <a:rPr dirty="0" smtClean="0" sz="1400" spc="70">
                <a:latin typeface="Cambria Math"/>
                <a:cs typeface="Cambria Math"/>
              </a:rPr>
              <a:t> </a:t>
            </a:r>
            <a:r>
              <a:rPr dirty="0" smtClean="0" sz="1400" spc="5">
                <a:latin typeface="Cambria Math"/>
                <a:cs typeface="Cambria Math"/>
              </a:rPr>
              <a:t>0</a:t>
            </a:r>
            <a:r>
              <a:rPr dirty="0" smtClean="0" sz="1400" spc="0">
                <a:latin typeface="Cambria Math"/>
                <a:cs typeface="Cambria Math"/>
              </a:rPr>
              <a:t>.5</a:t>
            </a:r>
            <a:r>
              <a:rPr dirty="0" smtClean="0" sz="1400" spc="5">
                <a:latin typeface="Cambria Math"/>
                <a:cs typeface="Cambria Math"/>
              </a:rPr>
              <a:t> </a:t>
            </a:r>
            <a:r>
              <a:rPr dirty="0" smtClean="0" sz="1400" spc="-195">
                <a:latin typeface="Cambria Math"/>
                <a:cs typeface="Cambria Math"/>
              </a:rPr>
              <a:t>�</a:t>
            </a:r>
            <a:r>
              <a:rPr dirty="0" smtClean="0" baseline="-16666" sz="1500" spc="82">
                <a:latin typeface="Cambria Math"/>
                <a:cs typeface="Cambria Math"/>
              </a:rPr>
              <a:t>C</a:t>
            </a:r>
            <a:r>
              <a:rPr dirty="0" smtClean="0" baseline="-16666" sz="1500" spc="172">
                <a:latin typeface="Cambria Math"/>
                <a:cs typeface="Cambria Math"/>
              </a:rPr>
              <a:t>C</a:t>
            </a:r>
            <a:r>
              <a:rPr dirty="0" smtClean="0" baseline="33333" sz="1500" spc="112">
                <a:latin typeface="Cambria Math"/>
                <a:cs typeface="Cambria Math"/>
              </a:rPr>
              <a:t>2</a:t>
            </a:r>
            <a:r>
              <a:rPr dirty="0" smtClean="0" baseline="1984" sz="2100" spc="0">
                <a:latin typeface="Cambria Math"/>
                <a:cs typeface="Cambria Math"/>
              </a:rPr>
              <a:t>⁄</a:t>
            </a:r>
            <a:r>
              <a:rPr dirty="0" smtClean="0" sz="1400" spc="-20">
                <a:latin typeface="Cambria Math"/>
                <a:cs typeface="Cambria Math"/>
              </a:rPr>
              <a:t>�</a:t>
            </a:r>
            <a:r>
              <a:rPr dirty="0" smtClean="0" baseline="-16666" sz="1500" spc="-15">
                <a:latin typeface="Cambria Math"/>
                <a:cs typeface="Cambria Math"/>
              </a:rPr>
              <a:t>𝑐</a:t>
            </a:r>
            <a:r>
              <a:rPr dirty="0" smtClean="0" sz="1400" spc="-10">
                <a:latin typeface="Cambria Math"/>
                <a:cs typeface="Cambria Math"/>
              </a:rPr>
              <a:t>=</a:t>
            </a:r>
            <a:r>
              <a:rPr dirty="0" smtClean="0" sz="1400" spc="8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0.5</a:t>
            </a:r>
            <a:r>
              <a:rPr dirty="0" smtClean="0" baseline="1984" sz="2100" spc="-15">
                <a:latin typeface="Cambria Math"/>
                <a:cs typeface="Cambria Math"/>
              </a:rPr>
              <a:t>(</a:t>
            </a:r>
            <a:r>
              <a:rPr dirty="0" smtClean="0" sz="1400" spc="0">
                <a:latin typeface="Cambria Math"/>
                <a:cs typeface="Cambria Math"/>
              </a:rPr>
              <a:t>24</a:t>
            </a:r>
            <a:r>
              <a:rPr dirty="0" smtClean="0" sz="1400" spc="-1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V</a:t>
            </a:r>
            <a:r>
              <a:rPr dirty="0" smtClean="0" baseline="1984" sz="2100" spc="-7">
                <a:latin typeface="Cambria Math"/>
                <a:cs typeface="Cambria Math"/>
              </a:rPr>
              <a:t>)</a:t>
            </a:r>
            <a:r>
              <a:rPr dirty="0" smtClean="0" baseline="27777" sz="1500" spc="97">
                <a:latin typeface="Cambria Math"/>
                <a:cs typeface="Cambria Math"/>
              </a:rPr>
              <a:t>2</a:t>
            </a:r>
            <a:r>
              <a:rPr dirty="0" smtClean="0" baseline="1984" sz="2100" spc="0">
                <a:latin typeface="Cambria Math"/>
                <a:cs typeface="Cambria Math"/>
              </a:rPr>
              <a:t>⁄</a:t>
            </a:r>
            <a:r>
              <a:rPr dirty="0" smtClean="0" sz="1400" spc="0">
                <a:latin typeface="Cambria Math"/>
                <a:cs typeface="Cambria Math"/>
              </a:rPr>
              <a:t>100</a:t>
            </a:r>
            <a:r>
              <a:rPr dirty="0" smtClean="0" sz="1400" spc="-1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Ω</a:t>
            </a:r>
            <a:r>
              <a:rPr dirty="0" smtClean="0" sz="1400" spc="7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=</a:t>
            </a:r>
            <a:r>
              <a:rPr dirty="0" smtClean="0" sz="1400" spc="8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2.88</a:t>
            </a:r>
            <a:r>
              <a:rPr dirty="0" smtClean="0" sz="1400" spc="-1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W</a:t>
            </a:r>
            <a:endParaRPr sz="14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215"/>
              </a:spcBef>
            </a:pP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here</a:t>
            </a:r>
            <a:r>
              <a:rPr dirty="0" smtClean="0" sz="1400" spc="-10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ore,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𝜂=</a:t>
            </a:r>
            <a:r>
              <a:rPr dirty="0" smtClean="0" sz="1400" spc="80">
                <a:latin typeface="Cambria Math"/>
                <a:cs typeface="Cambria Math"/>
              </a:rPr>
              <a:t> </a:t>
            </a:r>
            <a:r>
              <a:rPr dirty="0" smtClean="0" sz="1400" spc="-155">
                <a:latin typeface="Cambria Math"/>
                <a:cs typeface="Cambria Math"/>
              </a:rPr>
              <a:t>�</a:t>
            </a:r>
            <a:r>
              <a:rPr dirty="0" smtClean="0" baseline="-16666" sz="1500" spc="-15">
                <a:latin typeface="Cambria Math"/>
                <a:cs typeface="Cambria Math"/>
              </a:rPr>
              <a:t>���</a:t>
            </a:r>
            <a:r>
              <a:rPr dirty="0" smtClean="0" baseline="-16666" sz="1500" spc="-195">
                <a:latin typeface="Cambria Math"/>
                <a:cs typeface="Cambria Math"/>
              </a:rPr>
              <a:t> </a:t>
            </a:r>
            <a:r>
              <a:rPr dirty="0" smtClean="0" baseline="1984" sz="2100" spc="0">
                <a:latin typeface="Cambria Math"/>
                <a:cs typeface="Cambria Math"/>
              </a:rPr>
              <a:t>⁄</a:t>
            </a:r>
            <a:r>
              <a:rPr dirty="0" smtClean="0" sz="1400" spc="5">
                <a:latin typeface="Cambria Math"/>
                <a:cs typeface="Cambria Math"/>
              </a:rPr>
              <a:t>(</a:t>
            </a:r>
            <a:r>
              <a:rPr dirty="0" smtClean="0" sz="1400" spc="-165">
                <a:latin typeface="Cambria Math"/>
                <a:cs typeface="Cambria Math"/>
              </a:rPr>
              <a:t>�</a:t>
            </a:r>
            <a:r>
              <a:rPr dirty="0" smtClean="0" baseline="-16666" sz="1500" spc="-15">
                <a:latin typeface="Cambria Math"/>
                <a:cs typeface="Cambria Math"/>
              </a:rPr>
              <a:t>���</a:t>
            </a:r>
            <a:r>
              <a:rPr dirty="0" smtClean="0" baseline="-16666" sz="1500" spc="-15">
                <a:latin typeface="Cambria Math"/>
                <a:cs typeface="Cambria Math"/>
              </a:rPr>
              <a:t> </a:t>
            </a:r>
            <a:r>
              <a:rPr dirty="0" smtClean="0" baseline="-16666" sz="1500" spc="-7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+</a:t>
            </a:r>
            <a:r>
              <a:rPr dirty="0" smtClean="0" sz="1400" spc="-5">
                <a:latin typeface="Cambria Math"/>
                <a:cs typeface="Cambria Math"/>
              </a:rPr>
              <a:t> </a:t>
            </a:r>
            <a:r>
              <a:rPr dirty="0" smtClean="0" sz="1400" spc="5">
                <a:latin typeface="Cambria Math"/>
                <a:cs typeface="Cambria Math"/>
              </a:rPr>
              <a:t>�</a:t>
            </a:r>
            <a:r>
              <a:rPr dirty="0" smtClean="0" baseline="-16666" sz="1500" spc="97">
                <a:latin typeface="Cambria Math"/>
                <a:cs typeface="Cambria Math"/>
              </a:rPr>
              <a:t>D</a:t>
            </a:r>
            <a:r>
              <a:rPr dirty="0" smtClean="0" baseline="-13888" sz="1500" spc="-22">
                <a:latin typeface="Cambria Math"/>
                <a:cs typeface="Cambria Math"/>
              </a:rPr>
              <a:t>(</a:t>
            </a:r>
            <a:r>
              <a:rPr dirty="0" smtClean="0" baseline="-16666" sz="1500" spc="89">
                <a:latin typeface="Cambria Math"/>
                <a:cs typeface="Cambria Math"/>
              </a:rPr>
              <a:t>av</a:t>
            </a:r>
            <a:r>
              <a:rPr dirty="0" smtClean="0" baseline="-16666" sz="1500" spc="82">
                <a:latin typeface="Cambria Math"/>
                <a:cs typeface="Cambria Math"/>
              </a:rPr>
              <a:t>g</a:t>
            </a:r>
            <a:r>
              <a:rPr dirty="0" smtClean="0" baseline="-13888" sz="1500" spc="104">
                <a:latin typeface="Cambria Math"/>
                <a:cs typeface="Cambria Math"/>
              </a:rPr>
              <a:t>)</a:t>
            </a:r>
            <a:r>
              <a:rPr dirty="0" smtClean="0" sz="1400" spc="0">
                <a:latin typeface="Cambria Math"/>
                <a:cs typeface="Cambria Math"/>
              </a:rPr>
              <a:t>)</a:t>
            </a:r>
            <a:r>
              <a:rPr dirty="0" smtClean="0" sz="1400" spc="6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=</a:t>
            </a:r>
            <a:r>
              <a:rPr dirty="0" smtClean="0" sz="1400" spc="8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2.88</a:t>
            </a:r>
            <a:r>
              <a:rPr dirty="0" smtClean="0" sz="1400" spc="-10">
                <a:latin typeface="Cambria Math"/>
                <a:cs typeface="Cambria Math"/>
              </a:rPr>
              <a:t> </a:t>
            </a:r>
            <a:r>
              <a:rPr dirty="0" smtClean="0" sz="1400" spc="-10">
                <a:latin typeface="Cambria Math"/>
                <a:cs typeface="Cambria Math"/>
              </a:rPr>
              <a:t>W</a:t>
            </a:r>
            <a:r>
              <a:rPr dirty="0" smtClean="0" baseline="1984" sz="2100" spc="0">
                <a:latin typeface="Cambria Math"/>
                <a:cs typeface="Cambria Math"/>
              </a:rPr>
              <a:t>⁄</a:t>
            </a:r>
            <a:r>
              <a:rPr dirty="0" smtClean="0" sz="1400" spc="5">
                <a:latin typeface="Cambria Math"/>
                <a:cs typeface="Cambria Math"/>
              </a:rPr>
              <a:t>(</a:t>
            </a:r>
            <a:r>
              <a:rPr dirty="0" smtClean="0" sz="1400" spc="-10">
                <a:latin typeface="Cambria Math"/>
                <a:cs typeface="Cambria Math"/>
              </a:rPr>
              <a:t>2</a:t>
            </a:r>
            <a:r>
              <a:rPr dirty="0" smtClean="0" sz="1400" spc="0">
                <a:latin typeface="Cambria Math"/>
                <a:cs typeface="Cambria Math"/>
              </a:rPr>
              <a:t>.88</a:t>
            </a:r>
            <a:r>
              <a:rPr dirty="0" smtClean="0" sz="1400" spc="-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W</a:t>
            </a:r>
            <a:r>
              <a:rPr dirty="0" smtClean="0" sz="1400" spc="-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+</a:t>
            </a:r>
            <a:r>
              <a:rPr dirty="0" smtClean="0" sz="1400" spc="-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4</a:t>
            </a:r>
            <a:r>
              <a:rPr dirty="0" smtClean="0" sz="1400" spc="5">
                <a:latin typeface="Cambria Math"/>
                <a:cs typeface="Cambria Math"/>
              </a:rPr>
              <a:t> </a:t>
            </a:r>
            <a:r>
              <a:rPr dirty="0" smtClean="0" sz="1400" spc="-5">
                <a:latin typeface="Cambria Math"/>
                <a:cs typeface="Cambria Math"/>
              </a:rPr>
              <a:t>m</a:t>
            </a:r>
            <a:r>
              <a:rPr dirty="0" smtClean="0" sz="1400" spc="0">
                <a:latin typeface="Cambria Math"/>
                <a:cs typeface="Cambria Math"/>
              </a:rPr>
              <a:t>W)</a:t>
            </a:r>
            <a:r>
              <a:rPr dirty="0" smtClean="0" sz="1400" spc="5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=</a:t>
            </a:r>
            <a:r>
              <a:rPr dirty="0" smtClean="0" sz="1400" spc="8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0.999</a:t>
            </a:r>
            <a:endParaRPr sz="14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345"/>
              </a:spcBef>
            </a:pPr>
            <a:r>
              <a:rPr dirty="0" smtClean="0" sz="1400">
                <a:latin typeface="Times New Roman"/>
                <a:cs typeface="Times New Roman"/>
              </a:rPr>
              <a:t>or,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per</a:t>
            </a:r>
            <a:r>
              <a:rPr dirty="0" smtClean="0" sz="1400" spc="-10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ge,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9</a:t>
            </a:r>
            <a:r>
              <a:rPr dirty="0" smtClean="0" sz="1400" spc="0">
                <a:latin typeface="Times New Roman"/>
                <a:cs typeface="Times New Roman"/>
              </a:rPr>
              <a:t>9.9%.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800"/>
              </a:lnSpc>
              <a:spcBef>
                <a:spcPts val="18"/>
              </a:spcBef>
            </a:pPr>
            <a:endParaRPr sz="800"/>
          </a:p>
          <a:p>
            <a:pPr marL="241300" marR="14604" indent="-228600">
              <a:lnSpc>
                <a:spcPct val="110000"/>
              </a:lnSpc>
              <a:buFont typeface="Wingdings"/>
              <a:buChar char=""/>
              <a:tabLst>
                <a:tab pos="241300" algn="l"/>
              </a:tabLst>
            </a:pPr>
            <a:r>
              <a:rPr dirty="0" smtClean="0" sz="1400" spc="-10" b="1">
                <a:latin typeface="Times New Roman"/>
                <a:cs typeface="Times New Roman"/>
              </a:rPr>
              <a:t>C</a:t>
            </a:r>
            <a:r>
              <a:rPr dirty="0" smtClean="0" sz="1400" spc="0" b="1">
                <a:latin typeface="Times New Roman"/>
                <a:cs typeface="Times New Roman"/>
              </a:rPr>
              <a:t>la</a:t>
            </a:r>
            <a:r>
              <a:rPr dirty="0" smtClean="0" sz="1400" spc="-20" b="1">
                <a:latin typeface="Times New Roman"/>
                <a:cs typeface="Times New Roman"/>
              </a:rPr>
              <a:t>m</a:t>
            </a:r>
            <a:r>
              <a:rPr dirty="0" smtClean="0" sz="1400" spc="0" b="1">
                <a:latin typeface="Times New Roman"/>
                <a:cs typeface="Times New Roman"/>
              </a:rPr>
              <a:t>per</a:t>
            </a:r>
            <a:r>
              <a:rPr dirty="0" smtClean="0" sz="1400" spc="5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Bi</a:t>
            </a:r>
            <a:r>
              <a:rPr dirty="0" smtClean="0" sz="1400" spc="-10" b="1">
                <a:latin typeface="Times New Roman"/>
                <a:cs typeface="Times New Roman"/>
              </a:rPr>
              <a:t>a</a:t>
            </a:r>
            <a:r>
              <a:rPr dirty="0" smtClean="0" sz="1400" spc="0" b="1">
                <a:latin typeface="Times New Roman"/>
                <a:cs typeface="Times New Roman"/>
              </a:rPr>
              <a:t>s</a:t>
            </a:r>
            <a:r>
              <a:rPr dirty="0" smtClean="0" sz="1400" spc="60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f</a:t>
            </a:r>
            <a:r>
              <a:rPr dirty="0" smtClean="0" sz="1400" spc="5" b="1">
                <a:latin typeface="Times New Roman"/>
                <a:cs typeface="Times New Roman"/>
              </a:rPr>
              <a:t>o</a:t>
            </a:r>
            <a:r>
              <a:rPr dirty="0" smtClean="0" sz="1400" spc="0" b="1">
                <a:latin typeface="Times New Roman"/>
                <a:cs typeface="Times New Roman"/>
              </a:rPr>
              <a:t>r</a:t>
            </a:r>
            <a:r>
              <a:rPr dirty="0" smtClean="0" sz="1400" spc="5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a</a:t>
            </a:r>
            <a:r>
              <a:rPr dirty="0" smtClean="0" sz="1400" spc="45" b="1">
                <a:latin typeface="Times New Roman"/>
                <a:cs typeface="Times New Roman"/>
              </a:rPr>
              <a:t> </a:t>
            </a:r>
            <a:r>
              <a:rPr dirty="0" smtClean="0" sz="1400" spc="-10" b="1">
                <a:latin typeface="Times New Roman"/>
                <a:cs typeface="Times New Roman"/>
              </a:rPr>
              <a:t>C</a:t>
            </a:r>
            <a:r>
              <a:rPr dirty="0" smtClean="0" sz="1400" spc="0" b="1">
                <a:latin typeface="Times New Roman"/>
                <a:cs typeface="Times New Roman"/>
              </a:rPr>
              <a:t>l</a:t>
            </a:r>
            <a:r>
              <a:rPr dirty="0" smtClean="0" sz="1400" spc="-10" b="1">
                <a:latin typeface="Times New Roman"/>
                <a:cs typeface="Times New Roman"/>
              </a:rPr>
              <a:t>a</a:t>
            </a:r>
            <a:r>
              <a:rPr dirty="0" smtClean="0" sz="1400" spc="0" b="1">
                <a:latin typeface="Times New Roman"/>
                <a:cs typeface="Times New Roman"/>
              </a:rPr>
              <a:t>ss</a:t>
            </a:r>
            <a:r>
              <a:rPr dirty="0" smtClean="0" sz="1400" spc="60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C</a:t>
            </a:r>
            <a:r>
              <a:rPr dirty="0" smtClean="0" sz="1400" spc="50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A</a:t>
            </a:r>
            <a:r>
              <a:rPr dirty="0" smtClean="0" sz="1400" spc="-20" b="1">
                <a:latin typeface="Times New Roman"/>
                <a:cs typeface="Times New Roman"/>
              </a:rPr>
              <a:t>m</a:t>
            </a:r>
            <a:r>
              <a:rPr dirty="0" smtClean="0" sz="1400" spc="0" b="1">
                <a:latin typeface="Times New Roman"/>
                <a:cs typeface="Times New Roman"/>
              </a:rPr>
              <a:t>plif</a:t>
            </a:r>
            <a:r>
              <a:rPr dirty="0" smtClean="0" sz="1400" spc="-10" b="1">
                <a:latin typeface="Times New Roman"/>
                <a:cs typeface="Times New Roman"/>
              </a:rPr>
              <a:t>i</a:t>
            </a:r>
            <a:r>
              <a:rPr dirty="0" smtClean="0" sz="1400" spc="0" b="1">
                <a:latin typeface="Times New Roman"/>
                <a:cs typeface="Times New Roman"/>
              </a:rPr>
              <a:t>e</a:t>
            </a:r>
            <a:r>
              <a:rPr dirty="0" smtClean="0" sz="1400" spc="25" b="1">
                <a:latin typeface="Times New Roman"/>
                <a:cs typeface="Times New Roman"/>
              </a:rPr>
              <a:t>r</a:t>
            </a:r>
            <a:r>
              <a:rPr dirty="0" smtClean="0" sz="1400" spc="0" b="1">
                <a:latin typeface="Times New Roman"/>
                <a:cs typeface="Times New Roman"/>
              </a:rPr>
              <a:t>:</a:t>
            </a:r>
            <a:r>
              <a:rPr dirty="0" smtClean="0" sz="1400" spc="55" b="1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Fi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ure</a:t>
            </a:r>
            <a:r>
              <a:rPr dirty="0" smtClean="0" sz="1400" spc="55">
                <a:latin typeface="Times New Roman"/>
                <a:cs typeface="Times New Roman"/>
              </a:rPr>
              <a:t> </a:t>
            </a:r>
            <a:r>
              <a:rPr dirty="0" smtClean="0" sz="1400" spc="-5">
                <a:latin typeface="Times New Roman"/>
                <a:cs typeface="Times New Roman"/>
              </a:rPr>
              <a:t>7</a:t>
            </a:r>
            <a:r>
              <a:rPr dirty="0" smtClean="0" sz="1400" spc="0">
                <a:latin typeface="Times New Roman"/>
                <a:cs typeface="Times New Roman"/>
              </a:rPr>
              <a:t>-</a:t>
            </a:r>
            <a:r>
              <a:rPr dirty="0" smtClean="0" sz="1400" spc="-5">
                <a:latin typeface="Times New Roman"/>
                <a:cs typeface="Times New Roman"/>
              </a:rPr>
              <a:t>1</a:t>
            </a:r>
            <a:r>
              <a:rPr dirty="0" smtClean="0" sz="1400" spc="0">
                <a:latin typeface="Times New Roman"/>
                <a:cs typeface="Times New Roman"/>
              </a:rPr>
              <a:t>6</a:t>
            </a:r>
            <a:r>
              <a:rPr dirty="0" smtClean="0" sz="1400" spc="6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ho</a:t>
            </a:r>
            <a:r>
              <a:rPr dirty="0" smtClean="0" sz="1400" spc="-2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6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cl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ss</a:t>
            </a:r>
            <a:r>
              <a:rPr dirty="0" smtClean="0" sz="1400" spc="6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5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plif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er</a:t>
            </a:r>
            <a:r>
              <a:rPr dirty="0" smtClean="0" sz="1400" spc="5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6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ba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 bi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la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ci</a:t>
            </a:r>
            <a:r>
              <a:rPr dirty="0" smtClean="0" sz="1400" spc="-10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t.</a:t>
            </a:r>
            <a:endParaRPr sz="1400">
              <a:latin typeface="Times New Roman"/>
              <a:cs typeface="Times New Roman"/>
            </a:endParaRPr>
          </a:p>
          <a:p>
            <a:pPr lvl="1" marL="419100" indent="-227329">
              <a:lnSpc>
                <a:spcPct val="100000"/>
              </a:lnSpc>
              <a:spcBef>
                <a:spcPts val="155"/>
              </a:spcBef>
              <a:buFont typeface="Wingdings"/>
              <a:buChar char=""/>
              <a:tabLst>
                <a:tab pos="419100" algn="l"/>
              </a:tabLst>
            </a:pP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b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-e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it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er </a:t>
            </a:r>
            <a:r>
              <a:rPr dirty="0" smtClean="0" sz="1400" spc="-10">
                <a:latin typeface="Times New Roman"/>
                <a:cs typeface="Times New Roman"/>
              </a:rPr>
              <a:t>j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on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e.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44500" y="4661027"/>
            <a:ext cx="3590925" cy="1949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>
                <a:latin typeface="Times New Roman"/>
                <a:cs typeface="Times New Roman"/>
              </a:rPr>
              <a:t>F</a:t>
            </a:r>
            <a:r>
              <a:rPr dirty="0" smtClean="0" sz="1200" spc="-20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G</a:t>
            </a:r>
            <a:r>
              <a:rPr dirty="0" smtClean="0" sz="1200" spc="-5">
                <a:latin typeface="Times New Roman"/>
                <a:cs typeface="Times New Roman"/>
              </a:rPr>
              <a:t>U</a:t>
            </a:r>
            <a:r>
              <a:rPr dirty="0" smtClean="0" sz="1200" spc="0">
                <a:latin typeface="Times New Roman"/>
                <a:cs typeface="Times New Roman"/>
              </a:rPr>
              <a:t>RE 7</a:t>
            </a:r>
            <a:r>
              <a:rPr dirty="0" smtClean="0" sz="1200" spc="-5">
                <a:latin typeface="Times New Roman"/>
                <a:cs typeface="Times New Roman"/>
              </a:rPr>
              <a:t>-</a:t>
            </a:r>
            <a:r>
              <a:rPr dirty="0" smtClean="0" sz="1200" spc="0">
                <a:latin typeface="Times New Roman"/>
                <a:cs typeface="Times New Roman"/>
              </a:rPr>
              <a:t>1</a:t>
            </a:r>
            <a:r>
              <a:rPr dirty="0" smtClean="0" sz="1200" spc="-5">
                <a:latin typeface="Times New Roman"/>
                <a:cs typeface="Times New Roman"/>
              </a:rPr>
              <a:t>6</a:t>
            </a:r>
            <a:r>
              <a:rPr dirty="0" smtClean="0" sz="1200" spc="0">
                <a:latin typeface="Times New Roman"/>
                <a:cs typeface="Times New Roman"/>
              </a:rPr>
              <a:t>: Tu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ss C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mplifi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 </a:t>
            </a:r>
            <a:r>
              <a:rPr dirty="0" smtClean="0" sz="1200" spc="-10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ith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lamp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 bi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3239135" y="8479282"/>
            <a:ext cx="208787" cy="0"/>
          </a:xfrm>
          <a:custGeom>
            <a:avLst/>
            <a:gdLst/>
            <a:ahLst/>
            <a:cxnLst/>
            <a:rect l="l" t="t" r="r" b="b"/>
            <a:pathLst>
              <a:path w="208787" h="0">
                <a:moveTo>
                  <a:pt x="0" y="0"/>
                </a:moveTo>
                <a:lnTo>
                  <a:pt x="208787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" name="object 7"/>
          <p:cNvSpPr/>
          <p:nvPr/>
        </p:nvSpPr>
        <p:spPr>
          <a:xfrm>
            <a:off x="1249984" y="8745982"/>
            <a:ext cx="1377695" cy="0"/>
          </a:xfrm>
          <a:custGeom>
            <a:avLst/>
            <a:gdLst/>
            <a:ahLst/>
            <a:cxnLst/>
            <a:rect l="l" t="t" r="r" b="b"/>
            <a:pathLst>
              <a:path w="1377695" h="0">
                <a:moveTo>
                  <a:pt x="0" y="0"/>
                </a:moveTo>
                <a:lnTo>
                  <a:pt x="1377695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444500" y="5504560"/>
            <a:ext cx="6878320" cy="345757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 marR="12700">
              <a:lnSpc>
                <a:spcPct val="110000"/>
              </a:lnSpc>
            </a:pPr>
            <a:r>
              <a:rPr dirty="0" smtClean="0" sz="1400" b="1">
                <a:latin typeface="Times New Roman"/>
                <a:cs typeface="Times New Roman"/>
              </a:rPr>
              <a:t>E</a:t>
            </a:r>
            <a:r>
              <a:rPr dirty="0" smtClean="0" sz="1400" spc="-10" b="1">
                <a:latin typeface="Times New Roman"/>
                <a:cs typeface="Times New Roman"/>
              </a:rPr>
              <a:t>X</a:t>
            </a:r>
            <a:r>
              <a:rPr dirty="0" smtClean="0" sz="1400" spc="-10" b="1">
                <a:latin typeface="Times New Roman"/>
                <a:cs typeface="Times New Roman"/>
              </a:rPr>
              <a:t>A</a:t>
            </a:r>
            <a:r>
              <a:rPr dirty="0" smtClean="0" sz="1400" spc="-10" b="1">
                <a:latin typeface="Times New Roman"/>
                <a:cs typeface="Times New Roman"/>
              </a:rPr>
              <a:t>M</a:t>
            </a:r>
            <a:r>
              <a:rPr dirty="0" smtClean="0" sz="1400" spc="-10" b="1">
                <a:latin typeface="Times New Roman"/>
                <a:cs typeface="Times New Roman"/>
              </a:rPr>
              <a:t>P</a:t>
            </a:r>
            <a:r>
              <a:rPr dirty="0" smtClean="0" sz="1400" spc="0" b="1">
                <a:latin typeface="Times New Roman"/>
                <a:cs typeface="Times New Roman"/>
              </a:rPr>
              <a:t>LE</a:t>
            </a:r>
            <a:r>
              <a:rPr dirty="0" smtClean="0" sz="1400" spc="-15" b="1">
                <a:latin typeface="Times New Roman"/>
                <a:cs typeface="Times New Roman"/>
              </a:rPr>
              <a:t> </a:t>
            </a:r>
            <a:r>
              <a:rPr dirty="0" smtClean="0" sz="1400" spc="5" b="1">
                <a:latin typeface="Times New Roman"/>
                <a:cs typeface="Times New Roman"/>
              </a:rPr>
              <a:t>7</a:t>
            </a:r>
            <a:r>
              <a:rPr dirty="0" smtClean="0" sz="1400" spc="-10" b="1">
                <a:latin typeface="Times New Roman"/>
                <a:cs typeface="Times New Roman"/>
              </a:rPr>
              <a:t>–</a:t>
            </a:r>
            <a:r>
              <a:rPr dirty="0" smtClean="0" sz="1400" spc="5" b="1">
                <a:latin typeface="Times New Roman"/>
                <a:cs typeface="Times New Roman"/>
              </a:rPr>
              <a:t>9</a:t>
            </a:r>
            <a:r>
              <a:rPr dirty="0" smtClean="0" sz="1400" spc="0">
                <a:latin typeface="Times New Roman"/>
                <a:cs typeface="Times New Roman"/>
              </a:rPr>
              <a:t>: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er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ine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ge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the</a:t>
            </a:r>
            <a:r>
              <a:rPr dirty="0" smtClean="0" sz="1400" spc="-3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se</a:t>
            </a:r>
            <a:r>
              <a:rPr dirty="0" smtClean="0" sz="1400" spc="-3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</a:t>
            </a:r>
            <a:r>
              <a:rPr dirty="0" smtClean="0" sz="1400" spc="-3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the</a:t>
            </a:r>
            <a:r>
              <a:rPr dirty="0" smtClean="0" sz="1400" spc="-3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tr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tor,</a:t>
            </a:r>
            <a:r>
              <a:rPr dirty="0" smtClean="0" sz="1400" spc="-3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nt</a:t>
            </a:r>
            <a:r>
              <a:rPr dirty="0" smtClean="0" sz="1400" spc="-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fr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q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nc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,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 the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pe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10">
                <a:latin typeface="Times New Roman"/>
                <a:cs typeface="Times New Roman"/>
              </a:rPr>
              <a:t>k</a:t>
            </a:r>
            <a:r>
              <a:rPr dirty="0" smtClean="0" sz="1400" spc="-15">
                <a:latin typeface="Times New Roman"/>
                <a:cs typeface="Times New Roman"/>
              </a:rPr>
              <a:t>-</a:t>
            </a:r>
            <a:r>
              <a:rPr dirty="0" smtClean="0" sz="1400" spc="5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-p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ak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v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e of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v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e for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 cl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 </a:t>
            </a:r>
            <a:r>
              <a:rPr dirty="0" smtClean="0" sz="1400" spc="5">
                <a:latin typeface="Times New Roman"/>
                <a:cs typeface="Times New Roman"/>
              </a:rPr>
              <a:t>a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pli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ier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20">
                <a:latin typeface="Times New Roman"/>
                <a:cs typeface="Times New Roman"/>
              </a:rPr>
              <a:t>F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gu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45">
                <a:latin typeface="Times New Roman"/>
                <a:cs typeface="Times New Roman"/>
              </a:rPr>
              <a:t>7</a:t>
            </a:r>
            <a:r>
              <a:rPr dirty="0" smtClean="0" sz="1400" spc="0">
                <a:latin typeface="Times New Roman"/>
                <a:cs typeface="Times New Roman"/>
              </a:rPr>
              <a:t>-</a:t>
            </a:r>
            <a:r>
              <a:rPr dirty="0" smtClean="0" sz="1400" spc="-10">
                <a:latin typeface="Times New Roman"/>
                <a:cs typeface="Times New Roman"/>
              </a:rPr>
              <a:t>1</a:t>
            </a:r>
            <a:r>
              <a:rPr dirty="0" smtClean="0" sz="1400" spc="5">
                <a:latin typeface="Times New Roman"/>
                <a:cs typeface="Times New Roman"/>
              </a:rPr>
              <a:t>7</a:t>
            </a:r>
            <a:r>
              <a:rPr dirty="0" smtClean="0" sz="1400" spc="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1000"/>
              </a:lnSpc>
              <a:spcBef>
                <a:spcPts val="3"/>
              </a:spcBef>
            </a:pPr>
            <a:endParaRPr sz="1000"/>
          </a:p>
          <a:p>
            <a:pPr marL="3823335">
              <a:lnSpc>
                <a:spcPct val="100000"/>
              </a:lnSpc>
            </a:pPr>
            <a:r>
              <a:rPr dirty="0" smtClean="0" sz="1200">
                <a:latin typeface="Times New Roman"/>
                <a:cs typeface="Times New Roman"/>
              </a:rPr>
              <a:t>F</a:t>
            </a:r>
            <a:r>
              <a:rPr dirty="0" smtClean="0" sz="1200" spc="-20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G</a:t>
            </a:r>
            <a:r>
              <a:rPr dirty="0" smtClean="0" sz="1200" spc="-5">
                <a:latin typeface="Times New Roman"/>
                <a:cs typeface="Times New Roman"/>
              </a:rPr>
              <a:t>U</a:t>
            </a:r>
            <a:r>
              <a:rPr dirty="0" smtClean="0" sz="1200" spc="0">
                <a:latin typeface="Times New Roman"/>
                <a:cs typeface="Times New Roman"/>
              </a:rPr>
              <a:t>RE </a:t>
            </a:r>
            <a:r>
              <a:rPr dirty="0" smtClean="0" sz="1200" spc="15">
                <a:latin typeface="Times New Roman"/>
                <a:cs typeface="Times New Roman"/>
              </a:rPr>
              <a:t>7</a:t>
            </a:r>
            <a:r>
              <a:rPr dirty="0" smtClean="0" sz="1200" spc="-5">
                <a:latin typeface="Times New Roman"/>
                <a:cs typeface="Times New Roman"/>
              </a:rPr>
              <a:t>-</a:t>
            </a:r>
            <a:r>
              <a:rPr dirty="0" smtClean="0" sz="1200" spc="10">
                <a:latin typeface="Times New Roman"/>
                <a:cs typeface="Times New Roman"/>
              </a:rPr>
              <a:t>1</a:t>
            </a:r>
            <a:r>
              <a:rPr dirty="0" smtClean="0" sz="1200" spc="0">
                <a:latin typeface="Times New Roman"/>
                <a:cs typeface="Times New Roman"/>
              </a:rPr>
              <a:t>7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60"/>
              </a:spcBef>
            </a:pPr>
            <a:r>
              <a:rPr dirty="0" smtClean="0" sz="1400" b="1" i="1">
                <a:latin typeface="Times New Roman"/>
                <a:cs typeface="Times New Roman"/>
              </a:rPr>
              <a:t>Sol</a:t>
            </a:r>
            <a:r>
              <a:rPr dirty="0" smtClean="0" sz="1400" spc="-15" b="1" i="1">
                <a:latin typeface="Times New Roman"/>
                <a:cs typeface="Times New Roman"/>
              </a:rPr>
              <a:t>u</a:t>
            </a:r>
            <a:r>
              <a:rPr dirty="0" smtClean="0" sz="1400" spc="-10" b="1" i="1">
                <a:latin typeface="Times New Roman"/>
                <a:cs typeface="Times New Roman"/>
              </a:rPr>
              <a:t>t</a:t>
            </a:r>
            <a:r>
              <a:rPr dirty="0" smtClean="0" sz="1400" spc="0" b="1" i="1">
                <a:latin typeface="Times New Roman"/>
                <a:cs typeface="Times New Roman"/>
              </a:rPr>
              <a:t>ion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65"/>
              </a:spcBef>
            </a:pPr>
            <a:r>
              <a:rPr dirty="0" smtClean="0" sz="1400" spc="-195">
                <a:latin typeface="Cambria Math"/>
                <a:cs typeface="Cambria Math"/>
              </a:rPr>
              <a:t>�</a:t>
            </a:r>
            <a:r>
              <a:rPr dirty="0" smtClean="0" baseline="-16666" sz="1500" spc="30">
                <a:latin typeface="Cambria Math"/>
                <a:cs typeface="Cambria Math"/>
              </a:rPr>
              <a:t>�</a:t>
            </a:r>
            <a:r>
              <a:rPr dirty="0" smtClean="0" baseline="-13888" sz="1500" spc="-22">
                <a:latin typeface="Cambria Math"/>
                <a:cs typeface="Cambria Math"/>
              </a:rPr>
              <a:t>(</a:t>
            </a:r>
            <a:r>
              <a:rPr dirty="0" smtClean="0" baseline="-16666" sz="1500" spc="-7">
                <a:latin typeface="Cambria Math"/>
                <a:cs typeface="Cambria Math"/>
              </a:rPr>
              <a:t>�</a:t>
            </a:r>
            <a:r>
              <a:rPr dirty="0" smtClean="0" baseline="-13888" sz="1500" spc="-7">
                <a:latin typeface="Cambria Math"/>
                <a:cs typeface="Cambria Math"/>
              </a:rPr>
              <a:t>)</a:t>
            </a:r>
            <a:r>
              <a:rPr dirty="0" smtClean="0" baseline="-13888" sz="1500" spc="-7">
                <a:latin typeface="Cambria Math"/>
                <a:cs typeface="Cambria Math"/>
              </a:rPr>
              <a:t> </a:t>
            </a:r>
            <a:r>
              <a:rPr dirty="0" smtClean="0" baseline="-13888" sz="1500" spc="1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=</a:t>
            </a:r>
            <a:r>
              <a:rPr dirty="0" smtClean="0" sz="1400" spc="8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1.414</a:t>
            </a:r>
            <a:r>
              <a:rPr dirty="0" smtClean="0" sz="1400" spc="-10">
                <a:latin typeface="Cambria Math"/>
                <a:cs typeface="Cambria Math"/>
              </a:rPr>
              <a:t> </a:t>
            </a:r>
            <a:r>
              <a:rPr dirty="0" smtClean="0" sz="1400" spc="-195">
                <a:latin typeface="Cambria Math"/>
                <a:cs typeface="Cambria Math"/>
              </a:rPr>
              <a:t>�</a:t>
            </a:r>
            <a:r>
              <a:rPr dirty="0" smtClean="0" baseline="-16666" sz="1500" spc="0">
                <a:latin typeface="Cambria Math"/>
                <a:cs typeface="Cambria Math"/>
              </a:rPr>
              <a:t>�</a:t>
            </a:r>
            <a:r>
              <a:rPr dirty="0" smtClean="0" baseline="-13888" sz="1500" spc="-22">
                <a:latin typeface="Cambria Math"/>
                <a:cs typeface="Cambria Math"/>
              </a:rPr>
              <a:t>(</a:t>
            </a:r>
            <a:r>
              <a:rPr dirty="0" smtClean="0" baseline="-16666" sz="1500" spc="-15">
                <a:latin typeface="Cambria Math"/>
                <a:cs typeface="Cambria Math"/>
              </a:rPr>
              <a:t>�</a:t>
            </a:r>
            <a:r>
              <a:rPr dirty="0" smtClean="0" baseline="-16666" sz="1500" spc="-7">
                <a:latin typeface="Cambria Math"/>
                <a:cs typeface="Cambria Math"/>
              </a:rPr>
              <a:t>�</a:t>
            </a:r>
            <a:r>
              <a:rPr dirty="0" smtClean="0" baseline="-16666" sz="1500" spc="7">
                <a:latin typeface="Cambria Math"/>
                <a:cs typeface="Cambria Math"/>
              </a:rPr>
              <a:t>�</a:t>
            </a:r>
            <a:r>
              <a:rPr dirty="0" smtClean="0" baseline="-13888" sz="1500" spc="-7">
                <a:latin typeface="Cambria Math"/>
                <a:cs typeface="Cambria Math"/>
              </a:rPr>
              <a:t>)</a:t>
            </a:r>
            <a:r>
              <a:rPr dirty="0" smtClean="0" baseline="-13888" sz="1500" spc="-7">
                <a:latin typeface="Cambria Math"/>
                <a:cs typeface="Cambria Math"/>
              </a:rPr>
              <a:t> </a:t>
            </a:r>
            <a:r>
              <a:rPr dirty="0" smtClean="0" baseline="-13888" sz="1500" spc="3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=</a:t>
            </a:r>
            <a:r>
              <a:rPr dirty="0" smtClean="0" sz="1400" spc="80">
                <a:latin typeface="Cambria Math"/>
                <a:cs typeface="Cambria Math"/>
              </a:rPr>
              <a:t> </a:t>
            </a:r>
            <a:r>
              <a:rPr dirty="0" smtClean="0" baseline="1984" sz="2100" spc="7">
                <a:latin typeface="Cambria Math"/>
                <a:cs typeface="Cambria Math"/>
              </a:rPr>
              <a:t>(</a:t>
            </a:r>
            <a:r>
              <a:rPr dirty="0" smtClean="0" sz="1400" spc="0">
                <a:latin typeface="Cambria Math"/>
                <a:cs typeface="Cambria Math"/>
              </a:rPr>
              <a:t>1</a:t>
            </a:r>
            <a:r>
              <a:rPr dirty="0" smtClean="0" sz="1400" spc="-15">
                <a:latin typeface="Cambria Math"/>
                <a:cs typeface="Cambria Math"/>
              </a:rPr>
              <a:t>.</a:t>
            </a:r>
            <a:r>
              <a:rPr dirty="0" smtClean="0" sz="1400" spc="0">
                <a:latin typeface="Cambria Math"/>
                <a:cs typeface="Cambria Math"/>
              </a:rPr>
              <a:t>41</a:t>
            </a:r>
            <a:r>
              <a:rPr dirty="0" smtClean="0" sz="1400" spc="-10">
                <a:latin typeface="Cambria Math"/>
                <a:cs typeface="Cambria Math"/>
              </a:rPr>
              <a:t>4</a:t>
            </a:r>
            <a:r>
              <a:rPr dirty="0" smtClean="0" baseline="1984" sz="2100" spc="7">
                <a:latin typeface="Cambria Math"/>
                <a:cs typeface="Cambria Math"/>
              </a:rPr>
              <a:t>)</a:t>
            </a:r>
            <a:r>
              <a:rPr dirty="0" smtClean="0" baseline="1984" sz="2100" spc="-15">
                <a:latin typeface="Cambria Math"/>
                <a:cs typeface="Cambria Math"/>
              </a:rPr>
              <a:t>(</a:t>
            </a:r>
            <a:r>
              <a:rPr dirty="0" smtClean="0" sz="1400" spc="0">
                <a:latin typeface="Cambria Math"/>
                <a:cs typeface="Cambria Math"/>
              </a:rPr>
              <a:t>1</a:t>
            </a:r>
            <a:r>
              <a:rPr dirty="0" smtClean="0" sz="1400" spc="-1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V</a:t>
            </a:r>
            <a:r>
              <a:rPr dirty="0" smtClean="0" baseline="1984" sz="2100" spc="0">
                <a:latin typeface="Cambria Math"/>
                <a:cs typeface="Cambria Math"/>
              </a:rPr>
              <a:t>)</a:t>
            </a:r>
            <a:endParaRPr baseline="1984" sz="21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370"/>
              </a:spcBef>
            </a:pPr>
            <a:r>
              <a:rPr dirty="0" smtClean="0" sz="1400" spc="-195">
                <a:latin typeface="Cambria Math"/>
                <a:cs typeface="Cambria Math"/>
              </a:rPr>
              <a:t>�</a:t>
            </a:r>
            <a:r>
              <a:rPr dirty="0" smtClean="0" baseline="-16666" sz="1500" spc="30">
                <a:latin typeface="Cambria Math"/>
                <a:cs typeface="Cambria Math"/>
              </a:rPr>
              <a:t>�</a:t>
            </a:r>
            <a:r>
              <a:rPr dirty="0" smtClean="0" baseline="-13888" sz="1500" spc="-22">
                <a:latin typeface="Cambria Math"/>
                <a:cs typeface="Cambria Math"/>
              </a:rPr>
              <a:t>(</a:t>
            </a:r>
            <a:r>
              <a:rPr dirty="0" smtClean="0" baseline="-16666" sz="1500" spc="-7">
                <a:latin typeface="Cambria Math"/>
                <a:cs typeface="Cambria Math"/>
              </a:rPr>
              <a:t>�</a:t>
            </a:r>
            <a:r>
              <a:rPr dirty="0" smtClean="0" baseline="-13888" sz="1500" spc="-7">
                <a:latin typeface="Cambria Math"/>
                <a:cs typeface="Cambria Math"/>
              </a:rPr>
              <a:t>)</a:t>
            </a:r>
            <a:r>
              <a:rPr dirty="0" smtClean="0" baseline="-13888" sz="1500" spc="-7">
                <a:latin typeface="Cambria Math"/>
                <a:cs typeface="Cambria Math"/>
              </a:rPr>
              <a:t> </a:t>
            </a:r>
            <a:r>
              <a:rPr dirty="0" smtClean="0" baseline="-13888" sz="1500" spc="1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≅</a:t>
            </a:r>
            <a:r>
              <a:rPr dirty="0" smtClean="0" sz="1400" spc="8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1.4</a:t>
            </a:r>
            <a:r>
              <a:rPr dirty="0" smtClean="0" sz="1400" spc="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V</a:t>
            </a:r>
            <a:endParaRPr sz="1400">
              <a:latin typeface="Cambria Math"/>
              <a:cs typeface="Cambria Math"/>
            </a:endParaRPr>
          </a:p>
          <a:p>
            <a:pPr>
              <a:lnSpc>
                <a:spcPts val="500"/>
              </a:lnSpc>
              <a:spcBef>
                <a:spcPts val="4"/>
              </a:spcBef>
            </a:pPr>
            <a:endParaRPr sz="500"/>
          </a:p>
          <a:p>
            <a:pPr marL="12700">
              <a:lnSpc>
                <a:spcPct val="100000"/>
              </a:lnSpc>
            </a:pP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b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se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la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ped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5">
                <a:latin typeface="Cambria Math"/>
                <a:cs typeface="Cambria Math"/>
              </a:rPr>
              <a:t>−</a:t>
            </a:r>
            <a:r>
              <a:rPr dirty="0" smtClean="0" sz="1400" spc="50">
                <a:latin typeface="Cambria Math"/>
                <a:cs typeface="Cambria Math"/>
              </a:rPr>
              <a:t>(</a:t>
            </a:r>
            <a:r>
              <a:rPr dirty="0" smtClean="0" sz="1400" spc="-195">
                <a:latin typeface="Cambria Math"/>
                <a:cs typeface="Cambria Math"/>
              </a:rPr>
              <a:t>�</a:t>
            </a:r>
            <a:r>
              <a:rPr dirty="0" smtClean="0" baseline="-16666" sz="1500" spc="7">
                <a:latin typeface="Cambria Math"/>
                <a:cs typeface="Cambria Math"/>
              </a:rPr>
              <a:t>�</a:t>
            </a:r>
            <a:r>
              <a:rPr dirty="0" smtClean="0" baseline="-13888" sz="1500" spc="-22">
                <a:latin typeface="Cambria Math"/>
                <a:cs typeface="Cambria Math"/>
              </a:rPr>
              <a:t>(</a:t>
            </a:r>
            <a:r>
              <a:rPr dirty="0" smtClean="0" baseline="-16666" sz="1500" spc="-7">
                <a:latin typeface="Cambria Math"/>
                <a:cs typeface="Cambria Math"/>
              </a:rPr>
              <a:t>�</a:t>
            </a:r>
            <a:r>
              <a:rPr dirty="0" smtClean="0" baseline="-13888" sz="1500" spc="-7">
                <a:latin typeface="Cambria Math"/>
                <a:cs typeface="Cambria Math"/>
              </a:rPr>
              <a:t>)</a:t>
            </a:r>
            <a:r>
              <a:rPr dirty="0" smtClean="0" baseline="-13888" sz="1500" spc="-7">
                <a:latin typeface="Cambria Math"/>
                <a:cs typeface="Cambria Math"/>
              </a:rPr>
              <a:t> </a:t>
            </a:r>
            <a:r>
              <a:rPr dirty="0" smtClean="0" baseline="-13888" sz="1500" spc="-89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−</a:t>
            </a:r>
            <a:r>
              <a:rPr dirty="0" smtClean="0" sz="1400" spc="-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0.7</a:t>
            </a:r>
            <a:r>
              <a:rPr dirty="0" smtClean="0" sz="1400" spc="5">
                <a:latin typeface="Cambria Math"/>
                <a:cs typeface="Cambria Math"/>
              </a:rPr>
              <a:t> </a:t>
            </a:r>
            <a:r>
              <a:rPr dirty="0" smtClean="0" sz="1400" spc="-10">
                <a:latin typeface="Cambria Math"/>
                <a:cs typeface="Cambria Math"/>
              </a:rPr>
              <a:t>V</a:t>
            </a:r>
            <a:r>
              <a:rPr dirty="0" smtClean="0" sz="1400" spc="45">
                <a:latin typeface="Cambria Math"/>
                <a:cs typeface="Cambria Math"/>
              </a:rPr>
              <a:t>)</a:t>
            </a:r>
            <a:r>
              <a:rPr dirty="0" smtClean="0" sz="1400" spc="6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=</a:t>
            </a:r>
            <a:r>
              <a:rPr dirty="0" smtClean="0" sz="1400" spc="80">
                <a:latin typeface="Cambria Math"/>
                <a:cs typeface="Cambria Math"/>
              </a:rPr>
              <a:t> </a:t>
            </a:r>
            <a:r>
              <a:rPr dirty="0" smtClean="0" sz="1400" spc="-5">
                <a:latin typeface="Cambria Math"/>
                <a:cs typeface="Cambria Math"/>
              </a:rPr>
              <a:t>−</a:t>
            </a:r>
            <a:r>
              <a:rPr dirty="0" smtClean="0" sz="1400" spc="0">
                <a:latin typeface="Cambria Math"/>
                <a:cs typeface="Cambria Math"/>
              </a:rPr>
              <a:t>0.7</a:t>
            </a:r>
            <a:r>
              <a:rPr dirty="0" smtClean="0" sz="1400" spc="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V</a:t>
            </a:r>
            <a:r>
              <a:rPr dirty="0" smtClean="0" sz="1400" spc="-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dc</a:t>
            </a:r>
            <a:endParaRPr sz="1400">
              <a:latin typeface="Cambria Math"/>
              <a:cs typeface="Cambria Math"/>
            </a:endParaRPr>
          </a:p>
          <a:p>
            <a:pPr marL="12700" marR="3932554">
              <a:lnSpc>
                <a:spcPct val="109500"/>
              </a:lnSpc>
              <a:spcBef>
                <a:spcPts val="165"/>
              </a:spcBef>
            </a:pP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at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 b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se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has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ve p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ak</a:t>
            </a:r>
            <a:r>
              <a:rPr dirty="0" smtClean="0" sz="1400" spc="0">
                <a:latin typeface="Times New Roman"/>
                <a:cs typeface="Times New Roman"/>
              </a:rPr>
              <a:t> of </a:t>
            </a:r>
            <a:r>
              <a:rPr dirty="0" smtClean="0" sz="1400" spc="-15">
                <a:latin typeface="Times New Roman"/>
                <a:cs typeface="Times New Roman"/>
              </a:rPr>
              <a:t>+</a:t>
            </a:r>
            <a:r>
              <a:rPr dirty="0" smtClean="0" sz="1400" spc="0">
                <a:latin typeface="Times New Roman"/>
                <a:cs typeface="Times New Roman"/>
              </a:rPr>
              <a:t>0.7 V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ive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pe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k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1000"/>
              </a:lnSpc>
              <a:spcBef>
                <a:spcPts val="19"/>
              </a:spcBef>
            </a:pPr>
            <a:endParaRPr sz="1000"/>
          </a:p>
          <a:p>
            <a:pPr marL="12700">
              <a:lnSpc>
                <a:spcPct val="100000"/>
              </a:lnSpc>
            </a:pPr>
            <a:r>
              <a:rPr dirty="0" smtClean="0" sz="1400" spc="-5">
                <a:latin typeface="Cambria Math"/>
                <a:cs typeface="Cambria Math"/>
              </a:rPr>
              <a:t>−</a:t>
            </a:r>
            <a:r>
              <a:rPr dirty="0" smtClean="0" sz="1400" spc="-195">
                <a:latin typeface="Cambria Math"/>
                <a:cs typeface="Cambria Math"/>
              </a:rPr>
              <a:t>�</a:t>
            </a:r>
            <a:r>
              <a:rPr dirty="0" smtClean="0" baseline="-16666" sz="1500" spc="30">
                <a:latin typeface="Cambria Math"/>
                <a:cs typeface="Cambria Math"/>
              </a:rPr>
              <a:t>�</a:t>
            </a:r>
            <a:r>
              <a:rPr dirty="0" smtClean="0" baseline="-13888" sz="1500" spc="-22">
                <a:latin typeface="Cambria Math"/>
                <a:cs typeface="Cambria Math"/>
              </a:rPr>
              <a:t>(</a:t>
            </a:r>
            <a:r>
              <a:rPr dirty="0" smtClean="0" baseline="-16666" sz="1500" spc="-7">
                <a:latin typeface="Cambria Math"/>
                <a:cs typeface="Cambria Math"/>
              </a:rPr>
              <a:t>�</a:t>
            </a:r>
            <a:r>
              <a:rPr dirty="0" smtClean="0" baseline="-13888" sz="1500" spc="-7">
                <a:latin typeface="Cambria Math"/>
                <a:cs typeface="Cambria Math"/>
              </a:rPr>
              <a:t>)</a:t>
            </a:r>
            <a:r>
              <a:rPr dirty="0" smtClean="0" baseline="-13888" sz="1500" spc="-7">
                <a:latin typeface="Cambria Math"/>
                <a:cs typeface="Cambria Math"/>
              </a:rPr>
              <a:t> </a:t>
            </a:r>
            <a:r>
              <a:rPr dirty="0" smtClean="0" baseline="-13888" sz="1500" spc="-89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+</a:t>
            </a:r>
            <a:r>
              <a:rPr dirty="0" smtClean="0" sz="1400" spc="-5">
                <a:latin typeface="Cambria Math"/>
                <a:cs typeface="Cambria Math"/>
              </a:rPr>
              <a:t> </a:t>
            </a:r>
            <a:r>
              <a:rPr dirty="0" smtClean="0" baseline="1984" sz="2100" spc="7">
                <a:latin typeface="Cambria Math"/>
                <a:cs typeface="Cambria Math"/>
              </a:rPr>
              <a:t>(</a:t>
            </a:r>
            <a:r>
              <a:rPr dirty="0" smtClean="0" sz="1400" spc="-10">
                <a:latin typeface="Cambria Math"/>
                <a:cs typeface="Cambria Math"/>
              </a:rPr>
              <a:t>−</a:t>
            </a:r>
            <a:r>
              <a:rPr dirty="0" smtClean="0" sz="1400" spc="0">
                <a:latin typeface="Cambria Math"/>
                <a:cs typeface="Cambria Math"/>
              </a:rPr>
              <a:t>0.7</a:t>
            </a:r>
            <a:r>
              <a:rPr dirty="0" smtClean="0" sz="1400" spc="5">
                <a:latin typeface="Cambria Math"/>
                <a:cs typeface="Cambria Math"/>
              </a:rPr>
              <a:t> </a:t>
            </a:r>
            <a:r>
              <a:rPr dirty="0" smtClean="0" sz="1400" spc="-10">
                <a:latin typeface="Cambria Math"/>
                <a:cs typeface="Cambria Math"/>
              </a:rPr>
              <a:t>V</a:t>
            </a:r>
            <a:r>
              <a:rPr dirty="0" smtClean="0" baseline="1984" sz="2100" spc="0">
                <a:latin typeface="Cambria Math"/>
                <a:cs typeface="Cambria Math"/>
              </a:rPr>
              <a:t>)</a:t>
            </a:r>
            <a:r>
              <a:rPr dirty="0" smtClean="0" baseline="1984" sz="2100" spc="97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=</a:t>
            </a:r>
            <a:r>
              <a:rPr dirty="0" smtClean="0" sz="1400" spc="70">
                <a:latin typeface="Cambria Math"/>
                <a:cs typeface="Cambria Math"/>
              </a:rPr>
              <a:t> </a:t>
            </a:r>
            <a:r>
              <a:rPr dirty="0" smtClean="0" sz="1400" spc="5">
                <a:latin typeface="Cambria Math"/>
                <a:cs typeface="Cambria Math"/>
              </a:rPr>
              <a:t>−</a:t>
            </a:r>
            <a:r>
              <a:rPr dirty="0" smtClean="0" sz="1400" spc="0">
                <a:latin typeface="Cambria Math"/>
                <a:cs typeface="Cambria Math"/>
              </a:rPr>
              <a:t>1.4</a:t>
            </a:r>
            <a:r>
              <a:rPr dirty="0" smtClean="0" sz="1400" spc="-1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V</a:t>
            </a:r>
            <a:r>
              <a:rPr dirty="0" smtClean="0" sz="1400" spc="-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− 0.7</a:t>
            </a:r>
            <a:r>
              <a:rPr dirty="0" smtClean="0" sz="1400" spc="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V</a:t>
            </a:r>
            <a:endParaRPr sz="14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370"/>
              </a:spcBef>
            </a:pPr>
            <a:r>
              <a:rPr dirty="0" smtClean="0" sz="1400" spc="-5">
                <a:latin typeface="Cambria Math"/>
                <a:cs typeface="Cambria Math"/>
              </a:rPr>
              <a:t>−</a:t>
            </a:r>
            <a:r>
              <a:rPr dirty="0" smtClean="0" sz="1400" spc="-195">
                <a:latin typeface="Cambria Math"/>
                <a:cs typeface="Cambria Math"/>
              </a:rPr>
              <a:t>�</a:t>
            </a:r>
            <a:r>
              <a:rPr dirty="0" smtClean="0" baseline="-16666" sz="1500" spc="30">
                <a:latin typeface="Cambria Math"/>
                <a:cs typeface="Cambria Math"/>
              </a:rPr>
              <a:t>�</a:t>
            </a:r>
            <a:r>
              <a:rPr dirty="0" smtClean="0" baseline="-13888" sz="1500" spc="-22">
                <a:latin typeface="Cambria Math"/>
                <a:cs typeface="Cambria Math"/>
              </a:rPr>
              <a:t>(</a:t>
            </a:r>
            <a:r>
              <a:rPr dirty="0" smtClean="0" baseline="-16666" sz="1500" spc="-7">
                <a:latin typeface="Cambria Math"/>
                <a:cs typeface="Cambria Math"/>
              </a:rPr>
              <a:t>�</a:t>
            </a:r>
            <a:r>
              <a:rPr dirty="0" smtClean="0" baseline="-13888" sz="1500" spc="-7">
                <a:latin typeface="Cambria Math"/>
                <a:cs typeface="Cambria Math"/>
              </a:rPr>
              <a:t>)</a:t>
            </a:r>
            <a:r>
              <a:rPr dirty="0" smtClean="0" baseline="-13888" sz="1500" spc="-7">
                <a:latin typeface="Cambria Math"/>
                <a:cs typeface="Cambria Math"/>
              </a:rPr>
              <a:t> </a:t>
            </a:r>
            <a:r>
              <a:rPr dirty="0" smtClean="0" baseline="-13888" sz="1500" spc="-89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+</a:t>
            </a:r>
            <a:r>
              <a:rPr dirty="0" smtClean="0" sz="1400" spc="-5">
                <a:latin typeface="Cambria Math"/>
                <a:cs typeface="Cambria Math"/>
              </a:rPr>
              <a:t> </a:t>
            </a:r>
            <a:r>
              <a:rPr dirty="0" smtClean="0" baseline="1984" sz="2100" spc="7">
                <a:latin typeface="Cambria Math"/>
                <a:cs typeface="Cambria Math"/>
              </a:rPr>
              <a:t>(</a:t>
            </a:r>
            <a:r>
              <a:rPr dirty="0" smtClean="0" sz="1400" spc="-10">
                <a:latin typeface="Cambria Math"/>
                <a:cs typeface="Cambria Math"/>
              </a:rPr>
              <a:t>−</a:t>
            </a:r>
            <a:r>
              <a:rPr dirty="0" smtClean="0" sz="1400" spc="0">
                <a:latin typeface="Cambria Math"/>
                <a:cs typeface="Cambria Math"/>
              </a:rPr>
              <a:t>0.7</a:t>
            </a:r>
            <a:r>
              <a:rPr dirty="0" smtClean="0" sz="1400" spc="5">
                <a:latin typeface="Cambria Math"/>
                <a:cs typeface="Cambria Math"/>
              </a:rPr>
              <a:t> </a:t>
            </a:r>
            <a:r>
              <a:rPr dirty="0" smtClean="0" sz="1400" spc="-10">
                <a:latin typeface="Cambria Math"/>
                <a:cs typeface="Cambria Math"/>
              </a:rPr>
              <a:t>V</a:t>
            </a:r>
            <a:r>
              <a:rPr dirty="0" smtClean="0" baseline="1984" sz="2100" spc="0">
                <a:latin typeface="Cambria Math"/>
                <a:cs typeface="Cambria Math"/>
              </a:rPr>
              <a:t>)</a:t>
            </a:r>
            <a:r>
              <a:rPr dirty="0" smtClean="0" baseline="1984" sz="2100" spc="97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=</a:t>
            </a:r>
            <a:r>
              <a:rPr dirty="0" smtClean="0" sz="1400" spc="70">
                <a:latin typeface="Cambria Math"/>
                <a:cs typeface="Cambria Math"/>
              </a:rPr>
              <a:t> </a:t>
            </a:r>
            <a:r>
              <a:rPr dirty="0" smtClean="0" sz="1400" spc="5">
                <a:latin typeface="Cambria Math"/>
                <a:cs typeface="Cambria Math"/>
              </a:rPr>
              <a:t>−</a:t>
            </a:r>
            <a:r>
              <a:rPr dirty="0" smtClean="0" sz="1400" spc="0">
                <a:latin typeface="Cambria Math"/>
                <a:cs typeface="Cambria Math"/>
              </a:rPr>
              <a:t>2.1</a:t>
            </a:r>
            <a:r>
              <a:rPr dirty="0" smtClean="0" sz="1400" spc="-1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V</a:t>
            </a:r>
            <a:endParaRPr sz="1400">
              <a:latin typeface="Cambria Math"/>
              <a:cs typeface="Cambria Math"/>
            </a:endParaRPr>
          </a:p>
          <a:p>
            <a:pPr>
              <a:lnSpc>
                <a:spcPts val="600"/>
              </a:lnSpc>
              <a:spcBef>
                <a:spcPts val="11"/>
              </a:spcBef>
            </a:pPr>
            <a:endParaRPr sz="600"/>
          </a:p>
          <a:p>
            <a:pPr marL="12700">
              <a:lnSpc>
                <a:spcPct val="100000"/>
              </a:lnSpc>
            </a:pPr>
            <a:r>
              <a:rPr dirty="0" smtClean="0" baseline="1984" sz="2100" spc="-15">
                <a:latin typeface="Times New Roman"/>
                <a:cs typeface="Times New Roman"/>
              </a:rPr>
              <a:t>T</a:t>
            </a:r>
            <a:r>
              <a:rPr dirty="0" smtClean="0" baseline="1984" sz="2100" spc="0">
                <a:latin typeface="Times New Roman"/>
                <a:cs typeface="Times New Roman"/>
              </a:rPr>
              <a:t>he re</a:t>
            </a:r>
            <a:r>
              <a:rPr dirty="0" smtClean="0" baseline="1984" sz="2100" spc="-15">
                <a:latin typeface="Times New Roman"/>
                <a:cs typeface="Times New Roman"/>
              </a:rPr>
              <a:t>s</a:t>
            </a:r>
            <a:r>
              <a:rPr dirty="0" smtClean="0" baseline="1984" sz="2100" spc="-15">
                <a:latin typeface="Times New Roman"/>
                <a:cs typeface="Times New Roman"/>
              </a:rPr>
              <a:t>o</a:t>
            </a:r>
            <a:r>
              <a:rPr dirty="0" smtClean="0" baseline="1984" sz="2100" spc="0">
                <a:latin typeface="Times New Roman"/>
                <a:cs typeface="Times New Roman"/>
              </a:rPr>
              <a:t>n</a:t>
            </a:r>
            <a:r>
              <a:rPr dirty="0" smtClean="0" baseline="1984" sz="2100" spc="-22">
                <a:latin typeface="Times New Roman"/>
                <a:cs typeface="Times New Roman"/>
              </a:rPr>
              <a:t>a</a:t>
            </a:r>
            <a:r>
              <a:rPr dirty="0" smtClean="0" baseline="1984" sz="2100" spc="0">
                <a:latin typeface="Times New Roman"/>
                <a:cs typeface="Times New Roman"/>
              </a:rPr>
              <a:t>nt</a:t>
            </a:r>
            <a:r>
              <a:rPr dirty="0" smtClean="0" baseline="1984" sz="2100" spc="7">
                <a:latin typeface="Times New Roman"/>
                <a:cs typeface="Times New Roman"/>
              </a:rPr>
              <a:t> </a:t>
            </a:r>
            <a:r>
              <a:rPr dirty="0" smtClean="0" baseline="1984" sz="2100" spc="0">
                <a:latin typeface="Times New Roman"/>
                <a:cs typeface="Times New Roman"/>
              </a:rPr>
              <a:t>f</a:t>
            </a:r>
            <a:r>
              <a:rPr dirty="0" smtClean="0" baseline="1984" sz="2100" spc="-22">
                <a:latin typeface="Times New Roman"/>
                <a:cs typeface="Times New Roman"/>
              </a:rPr>
              <a:t>r</a:t>
            </a:r>
            <a:r>
              <a:rPr dirty="0" smtClean="0" baseline="1984" sz="2100" spc="0">
                <a:latin typeface="Times New Roman"/>
                <a:cs typeface="Times New Roman"/>
              </a:rPr>
              <a:t>e</a:t>
            </a:r>
            <a:r>
              <a:rPr dirty="0" smtClean="0" baseline="1984" sz="2100" spc="-15">
                <a:latin typeface="Times New Roman"/>
                <a:cs typeface="Times New Roman"/>
              </a:rPr>
              <a:t>q</a:t>
            </a:r>
            <a:r>
              <a:rPr dirty="0" smtClean="0" baseline="1984" sz="2100" spc="0">
                <a:latin typeface="Times New Roman"/>
                <a:cs typeface="Times New Roman"/>
              </a:rPr>
              <a:t>u</a:t>
            </a:r>
            <a:r>
              <a:rPr dirty="0" smtClean="0" baseline="1984" sz="2100" spc="-22">
                <a:latin typeface="Times New Roman"/>
                <a:cs typeface="Times New Roman"/>
              </a:rPr>
              <a:t>e</a:t>
            </a:r>
            <a:r>
              <a:rPr dirty="0" smtClean="0" baseline="1984" sz="2100" spc="-15">
                <a:latin typeface="Times New Roman"/>
                <a:cs typeface="Times New Roman"/>
              </a:rPr>
              <a:t>n</a:t>
            </a:r>
            <a:r>
              <a:rPr dirty="0" smtClean="0" baseline="1984" sz="2100" spc="0">
                <a:latin typeface="Times New Roman"/>
                <a:cs typeface="Times New Roman"/>
              </a:rPr>
              <a:t>cy</a:t>
            </a:r>
            <a:r>
              <a:rPr dirty="0" smtClean="0" baseline="1984" sz="2100" spc="-30">
                <a:latin typeface="Times New Roman"/>
                <a:cs typeface="Times New Roman"/>
              </a:rPr>
              <a:t> </a:t>
            </a:r>
            <a:r>
              <a:rPr dirty="0" smtClean="0" baseline="1984" sz="2100" spc="0">
                <a:latin typeface="Times New Roman"/>
                <a:cs typeface="Times New Roman"/>
              </a:rPr>
              <a:t>is</a:t>
            </a:r>
            <a:r>
              <a:rPr dirty="0" smtClean="0" baseline="1984" sz="2100" spc="22">
                <a:latin typeface="Times New Roman"/>
                <a:cs typeface="Times New Roman"/>
              </a:rPr>
              <a:t> </a:t>
            </a:r>
            <a:r>
              <a:rPr dirty="0" smtClean="0" baseline="1984" sz="2100" spc="-427">
                <a:latin typeface="Cambria Math"/>
                <a:cs typeface="Cambria Math"/>
              </a:rPr>
              <a:t>�</a:t>
            </a:r>
            <a:r>
              <a:rPr dirty="0" smtClean="0" baseline="-13888" sz="1500" spc="-15">
                <a:latin typeface="Cambria Math"/>
                <a:cs typeface="Cambria Math"/>
              </a:rPr>
              <a:t>�</a:t>
            </a:r>
            <a:r>
              <a:rPr dirty="0" smtClean="0" baseline="-13888" sz="1500" spc="-15">
                <a:latin typeface="Cambria Math"/>
                <a:cs typeface="Cambria Math"/>
              </a:rPr>
              <a:t> </a:t>
            </a:r>
            <a:r>
              <a:rPr dirty="0" smtClean="0" baseline="-13888" sz="1500" spc="75">
                <a:latin typeface="Cambria Math"/>
                <a:cs typeface="Cambria Math"/>
              </a:rPr>
              <a:t> </a:t>
            </a:r>
            <a:r>
              <a:rPr dirty="0" smtClean="0" baseline="1984" sz="2100" spc="0">
                <a:latin typeface="Cambria Math"/>
                <a:cs typeface="Cambria Math"/>
              </a:rPr>
              <a:t>=</a:t>
            </a:r>
            <a:r>
              <a:rPr dirty="0" smtClean="0" baseline="1984" sz="2100" spc="104">
                <a:latin typeface="Cambria Math"/>
                <a:cs typeface="Cambria Math"/>
              </a:rPr>
              <a:t> </a:t>
            </a:r>
            <a:r>
              <a:rPr dirty="0" smtClean="0" baseline="1984" sz="2100" spc="0">
                <a:latin typeface="Cambria Math"/>
                <a:cs typeface="Cambria Math"/>
              </a:rPr>
              <a:t>1</a:t>
            </a:r>
            <a:r>
              <a:rPr dirty="0" smtClean="0" baseline="3968" sz="2100" spc="0">
                <a:latin typeface="Cambria Math"/>
                <a:cs typeface="Cambria Math"/>
              </a:rPr>
              <a:t>⁄</a:t>
            </a:r>
            <a:r>
              <a:rPr dirty="0" smtClean="0" baseline="1984" sz="2100" spc="0">
                <a:latin typeface="Cambria Math"/>
                <a:cs typeface="Cambria Math"/>
              </a:rPr>
              <a:t>2𝜋</a:t>
            </a:r>
            <a:r>
              <a:rPr dirty="0" smtClean="0" sz="1400" spc="0">
                <a:latin typeface="Cambria Math"/>
                <a:cs typeface="Cambria Math"/>
              </a:rPr>
              <a:t>√</a:t>
            </a:r>
            <a:r>
              <a:rPr dirty="0" smtClean="0" baseline="1984" sz="2100" spc="-7">
                <a:latin typeface="Cambria Math"/>
                <a:cs typeface="Cambria Math"/>
              </a:rPr>
              <a:t>𝐿�</a:t>
            </a:r>
            <a:endParaRPr baseline="1984" sz="2100">
              <a:latin typeface="Cambria Math"/>
              <a:cs typeface="Cambria Math"/>
            </a:endParaRPr>
          </a:p>
          <a:p>
            <a:pPr>
              <a:lnSpc>
                <a:spcPts val="500"/>
              </a:lnSpc>
              <a:spcBef>
                <a:spcPts val="3"/>
              </a:spcBef>
            </a:pPr>
            <a:endParaRPr sz="500"/>
          </a:p>
          <a:p>
            <a:pPr marL="12700">
              <a:lnSpc>
                <a:spcPct val="100000"/>
              </a:lnSpc>
            </a:pPr>
            <a:r>
              <a:rPr dirty="0" smtClean="0" sz="1400">
                <a:latin typeface="Cambria Math"/>
                <a:cs typeface="Cambria Math"/>
              </a:rPr>
              <a:t>=</a:t>
            </a:r>
            <a:r>
              <a:rPr dirty="0" smtClean="0" sz="1400" spc="8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1</a:t>
            </a:r>
            <a:r>
              <a:rPr dirty="0" smtClean="0" baseline="1984" sz="2100" spc="0">
                <a:latin typeface="Cambria Math"/>
                <a:cs typeface="Cambria Math"/>
              </a:rPr>
              <a:t>⁄</a:t>
            </a:r>
            <a:r>
              <a:rPr dirty="0" smtClean="0" sz="1400" spc="-5">
                <a:latin typeface="Cambria Math"/>
                <a:cs typeface="Cambria Math"/>
              </a:rPr>
              <a:t>(</a:t>
            </a:r>
            <a:r>
              <a:rPr dirty="0" smtClean="0" sz="1400" spc="0">
                <a:latin typeface="Cambria Math"/>
                <a:cs typeface="Cambria Math"/>
              </a:rPr>
              <a:t>2𝜋</a:t>
            </a:r>
            <a:r>
              <a:rPr dirty="0" smtClean="0" sz="1400" spc="114">
                <a:latin typeface="Cambria Math"/>
                <a:cs typeface="Cambria Math"/>
              </a:rPr>
              <a:t>√</a:t>
            </a:r>
            <a:r>
              <a:rPr dirty="0" smtClean="0" baseline="1984" sz="2100" spc="7">
                <a:latin typeface="Cambria Math"/>
                <a:cs typeface="Cambria Math"/>
              </a:rPr>
              <a:t>(</a:t>
            </a:r>
            <a:r>
              <a:rPr dirty="0" smtClean="0" sz="1400" spc="0">
                <a:latin typeface="Cambria Math"/>
                <a:cs typeface="Cambria Math"/>
              </a:rPr>
              <a:t>220</a:t>
            </a:r>
            <a:r>
              <a:rPr dirty="0" smtClean="0" sz="1400" spc="-1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𝜇</a:t>
            </a:r>
            <a:r>
              <a:rPr dirty="0" smtClean="0" sz="1400" spc="-5">
                <a:latin typeface="Cambria Math"/>
                <a:cs typeface="Cambria Math"/>
              </a:rPr>
              <a:t>H</a:t>
            </a:r>
            <a:r>
              <a:rPr dirty="0" smtClean="0" baseline="1984" sz="2100" spc="-15">
                <a:latin typeface="Cambria Math"/>
                <a:cs typeface="Cambria Math"/>
              </a:rPr>
              <a:t>)</a:t>
            </a:r>
            <a:r>
              <a:rPr dirty="0" smtClean="0" baseline="1984" sz="2100" spc="7">
                <a:latin typeface="Cambria Math"/>
                <a:cs typeface="Cambria Math"/>
              </a:rPr>
              <a:t>(</a:t>
            </a:r>
            <a:r>
              <a:rPr dirty="0" smtClean="0" sz="1400" spc="0">
                <a:latin typeface="Cambria Math"/>
                <a:cs typeface="Cambria Math"/>
              </a:rPr>
              <a:t>6</a:t>
            </a:r>
            <a:r>
              <a:rPr dirty="0" smtClean="0" sz="1400" spc="-10">
                <a:latin typeface="Cambria Math"/>
                <a:cs typeface="Cambria Math"/>
              </a:rPr>
              <a:t>8</a:t>
            </a:r>
            <a:r>
              <a:rPr dirty="0" smtClean="0" sz="1400" spc="0">
                <a:latin typeface="Cambria Math"/>
                <a:cs typeface="Cambria Math"/>
              </a:rPr>
              <a:t>0</a:t>
            </a:r>
            <a:r>
              <a:rPr dirty="0" smtClean="0" sz="1400" spc="-10">
                <a:latin typeface="Cambria Math"/>
                <a:cs typeface="Cambria Math"/>
              </a:rPr>
              <a:t> </a:t>
            </a:r>
            <a:r>
              <a:rPr dirty="0" smtClean="0" sz="1400" spc="-5">
                <a:latin typeface="Cambria Math"/>
                <a:cs typeface="Cambria Math"/>
              </a:rPr>
              <a:t>p</a:t>
            </a:r>
            <a:r>
              <a:rPr dirty="0" smtClean="0" sz="1400" spc="0">
                <a:latin typeface="Cambria Math"/>
                <a:cs typeface="Cambria Math"/>
              </a:rPr>
              <a:t>F</a:t>
            </a:r>
            <a:r>
              <a:rPr dirty="0" smtClean="0" baseline="1984" sz="2100" spc="-7">
                <a:latin typeface="Cambria Math"/>
                <a:cs typeface="Cambria Math"/>
              </a:rPr>
              <a:t>)</a:t>
            </a:r>
            <a:r>
              <a:rPr dirty="0" smtClean="0" sz="1400" spc="0">
                <a:latin typeface="Cambria Math"/>
                <a:cs typeface="Cambria Math"/>
              </a:rPr>
              <a:t>)</a:t>
            </a:r>
            <a:r>
              <a:rPr dirty="0" smtClean="0" sz="1400" spc="6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=</a:t>
            </a:r>
            <a:r>
              <a:rPr dirty="0" smtClean="0" sz="1400" spc="8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411</a:t>
            </a:r>
            <a:r>
              <a:rPr dirty="0" smtClean="0" sz="1400" spc="-10">
                <a:latin typeface="Cambria Math"/>
                <a:cs typeface="Cambria Math"/>
              </a:rPr>
              <a:t> </a:t>
            </a:r>
            <a:r>
              <a:rPr dirty="0" smtClean="0" sz="1400" spc="-5">
                <a:latin typeface="Cambria Math"/>
                <a:cs typeface="Cambria Math"/>
              </a:rPr>
              <a:t>kHz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304800" y="307847"/>
            <a:ext cx="7164069" cy="0"/>
          </a:xfrm>
          <a:custGeom>
            <a:avLst/>
            <a:gdLst/>
            <a:ahLst/>
            <a:cxnLst/>
            <a:rect l="l" t="t" r="r" b="b"/>
            <a:pathLst>
              <a:path w="7164069" h="0">
                <a:moveTo>
                  <a:pt x="0" y="0"/>
                </a:moveTo>
                <a:lnTo>
                  <a:pt x="7164069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" name="object 10"/>
          <p:cNvSpPr/>
          <p:nvPr/>
        </p:nvSpPr>
        <p:spPr>
          <a:xfrm>
            <a:off x="307847" y="310845"/>
            <a:ext cx="0" cy="9437878"/>
          </a:xfrm>
          <a:custGeom>
            <a:avLst/>
            <a:gdLst/>
            <a:ahLst/>
            <a:cxnLst/>
            <a:rect l="l" t="t" r="r" b="b"/>
            <a:pathLst>
              <a:path w="0" h="9437878">
                <a:moveTo>
                  <a:pt x="0" y="0"/>
                </a:moveTo>
                <a:lnTo>
                  <a:pt x="0" y="9437878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" name="object 11"/>
          <p:cNvSpPr/>
          <p:nvPr/>
        </p:nvSpPr>
        <p:spPr>
          <a:xfrm>
            <a:off x="7465821" y="310845"/>
            <a:ext cx="0" cy="9437878"/>
          </a:xfrm>
          <a:custGeom>
            <a:avLst/>
            <a:gdLst/>
            <a:ahLst/>
            <a:cxnLst/>
            <a:rect l="l" t="t" r="r" b="b"/>
            <a:pathLst>
              <a:path w="0" h="9437878">
                <a:moveTo>
                  <a:pt x="0" y="0"/>
                </a:moveTo>
                <a:lnTo>
                  <a:pt x="0" y="9437878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" name="object 12"/>
          <p:cNvSpPr/>
          <p:nvPr/>
        </p:nvSpPr>
        <p:spPr>
          <a:xfrm>
            <a:off x="304800" y="9751924"/>
            <a:ext cx="7164069" cy="0"/>
          </a:xfrm>
          <a:custGeom>
            <a:avLst/>
            <a:gdLst/>
            <a:ahLst/>
            <a:cxnLst/>
            <a:rect l="l" t="t" r="r" b="b"/>
            <a:pathLst>
              <a:path w="7164069" h="0">
                <a:moveTo>
                  <a:pt x="0" y="0"/>
                </a:moveTo>
                <a:lnTo>
                  <a:pt x="7164069" y="0"/>
                </a:lnTo>
              </a:path>
            </a:pathLst>
          </a:custGeom>
          <a:ln w="767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" name="object 13"/>
          <p:cNvSpPr txBox="1"/>
          <p:nvPr/>
        </p:nvSpPr>
        <p:spPr>
          <a:xfrm>
            <a:off x="444500" y="9010091"/>
            <a:ext cx="5535295" cy="2514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ut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nal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pe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20">
                <a:latin typeface="Times New Roman"/>
                <a:cs typeface="Times New Roman"/>
              </a:rPr>
              <a:t>k</a:t>
            </a:r>
            <a:r>
              <a:rPr dirty="0" smtClean="0" sz="1400" spc="0">
                <a:latin typeface="Times New Roman"/>
                <a:cs typeface="Times New Roman"/>
              </a:rPr>
              <a:t>-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-15">
                <a:latin typeface="Times New Roman"/>
                <a:cs typeface="Times New Roman"/>
              </a:rPr>
              <a:t>-</a:t>
            </a:r>
            <a:r>
              <a:rPr dirty="0" smtClean="0" sz="1400" spc="0">
                <a:latin typeface="Times New Roman"/>
                <a:cs typeface="Times New Roman"/>
              </a:rPr>
              <a:t>pe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k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ue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330">
                <a:latin typeface="Cambria Math"/>
                <a:cs typeface="Cambria Math"/>
              </a:rPr>
              <a:t>�</a:t>
            </a:r>
            <a:r>
              <a:rPr dirty="0" smtClean="0" baseline="-16666" sz="1500" spc="-22">
                <a:latin typeface="Cambria Math"/>
                <a:cs typeface="Cambria Math"/>
              </a:rPr>
              <a:t>�</a:t>
            </a:r>
            <a:r>
              <a:rPr dirty="0" smtClean="0" baseline="-16666" sz="1500" spc="-15">
                <a:latin typeface="Cambria Math"/>
                <a:cs typeface="Cambria Math"/>
              </a:rPr>
              <a:t>�</a:t>
            </a:r>
            <a:r>
              <a:rPr dirty="0" smtClean="0" baseline="-16666" sz="1500" spc="-15">
                <a:latin typeface="Cambria Math"/>
                <a:cs typeface="Cambria Math"/>
              </a:rPr>
              <a:t> </a:t>
            </a:r>
            <a:r>
              <a:rPr dirty="0" smtClean="0" baseline="-16666" sz="1500" spc="1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=</a:t>
            </a:r>
            <a:r>
              <a:rPr dirty="0" smtClean="0" sz="1400" spc="8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2</a:t>
            </a:r>
            <a:r>
              <a:rPr dirty="0" smtClean="0" sz="1400" spc="-195">
                <a:latin typeface="Cambria Math"/>
                <a:cs typeface="Cambria Math"/>
              </a:rPr>
              <a:t>�</a:t>
            </a:r>
            <a:r>
              <a:rPr dirty="0" smtClean="0" baseline="-16666" sz="1500" spc="82">
                <a:latin typeface="Cambria Math"/>
                <a:cs typeface="Cambria Math"/>
              </a:rPr>
              <a:t>C</a:t>
            </a:r>
            <a:r>
              <a:rPr dirty="0" smtClean="0" baseline="-16666" sz="1500" spc="89">
                <a:latin typeface="Cambria Math"/>
                <a:cs typeface="Cambria Math"/>
              </a:rPr>
              <a:t>C</a:t>
            </a:r>
            <a:r>
              <a:rPr dirty="0" smtClean="0" baseline="-16666" sz="1500" spc="89">
                <a:latin typeface="Cambria Math"/>
                <a:cs typeface="Cambria Math"/>
              </a:rPr>
              <a:t> </a:t>
            </a:r>
            <a:r>
              <a:rPr dirty="0" smtClean="0" baseline="-16666" sz="1500" spc="1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=</a:t>
            </a:r>
            <a:r>
              <a:rPr dirty="0" smtClean="0" sz="1400" spc="8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2</a:t>
            </a:r>
            <a:r>
              <a:rPr dirty="0" smtClean="0" baseline="1984" sz="2100" spc="7">
                <a:latin typeface="Cambria Math"/>
                <a:cs typeface="Cambria Math"/>
              </a:rPr>
              <a:t>(</a:t>
            </a:r>
            <a:r>
              <a:rPr dirty="0" smtClean="0" sz="1400" spc="-10">
                <a:latin typeface="Cambria Math"/>
                <a:cs typeface="Cambria Math"/>
              </a:rPr>
              <a:t>1</a:t>
            </a:r>
            <a:r>
              <a:rPr dirty="0" smtClean="0" sz="1400" spc="0">
                <a:latin typeface="Cambria Math"/>
                <a:cs typeface="Cambria Math"/>
              </a:rPr>
              <a:t>5</a:t>
            </a:r>
            <a:r>
              <a:rPr dirty="0" smtClean="0" sz="1400" spc="5">
                <a:latin typeface="Cambria Math"/>
                <a:cs typeface="Cambria Math"/>
              </a:rPr>
              <a:t> </a:t>
            </a:r>
            <a:r>
              <a:rPr dirty="0" smtClean="0" sz="1400" spc="-10">
                <a:latin typeface="Cambria Math"/>
                <a:cs typeface="Cambria Math"/>
              </a:rPr>
              <a:t>V</a:t>
            </a:r>
            <a:r>
              <a:rPr dirty="0" smtClean="0" baseline="1984" sz="2100" spc="0">
                <a:latin typeface="Cambria Math"/>
                <a:cs typeface="Cambria Math"/>
              </a:rPr>
              <a:t>)</a:t>
            </a:r>
            <a:r>
              <a:rPr dirty="0" smtClean="0" baseline="1984" sz="2100" spc="97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=</a:t>
            </a:r>
            <a:r>
              <a:rPr dirty="0" smtClean="0" sz="1400" spc="7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30</a:t>
            </a:r>
            <a:r>
              <a:rPr dirty="0" smtClean="0" sz="1400" spc="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V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7162038" y="9260027"/>
            <a:ext cx="168910" cy="1879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>
                <a:latin typeface="Calibri"/>
                <a:cs typeface="Calibri"/>
              </a:rPr>
              <a:t>12</a:t>
            </a:r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15468" y="2962655"/>
            <a:ext cx="7091172" cy="316687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444500" y="419607"/>
            <a:ext cx="6881495" cy="48196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239395" marR="12700" indent="-227329">
              <a:lnSpc>
                <a:spcPct val="110000"/>
              </a:lnSpc>
              <a:buFont typeface="Wingdings"/>
              <a:buChar char=""/>
              <a:tabLst>
                <a:tab pos="239395" algn="l"/>
              </a:tabLst>
            </a:pPr>
            <a:r>
              <a:rPr dirty="0" smtClean="0" sz="1400" spc="-10" b="1">
                <a:latin typeface="Times New Roman"/>
                <a:cs typeface="Times New Roman"/>
              </a:rPr>
              <a:t>D</a:t>
            </a:r>
            <a:r>
              <a:rPr dirty="0" smtClean="0" sz="1400" spc="0" b="1">
                <a:latin typeface="Times New Roman"/>
                <a:cs typeface="Times New Roman"/>
              </a:rPr>
              <a:t>C</a:t>
            </a:r>
            <a:r>
              <a:rPr dirty="0" smtClean="0" sz="1400" spc="-80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Quie</a:t>
            </a:r>
            <a:r>
              <a:rPr dirty="0" smtClean="0" sz="1400" spc="5" b="1">
                <a:latin typeface="Times New Roman"/>
                <a:cs typeface="Times New Roman"/>
              </a:rPr>
              <a:t>s</a:t>
            </a:r>
            <a:r>
              <a:rPr dirty="0" smtClean="0" sz="1400" spc="0" b="1">
                <a:latin typeface="Times New Roman"/>
                <a:cs typeface="Times New Roman"/>
              </a:rPr>
              <a:t>cent</a:t>
            </a:r>
            <a:r>
              <a:rPr dirty="0" smtClean="0" sz="1400" spc="-75" b="1">
                <a:latin typeface="Times New Roman"/>
                <a:cs typeface="Times New Roman"/>
              </a:rPr>
              <a:t> </a:t>
            </a:r>
            <a:r>
              <a:rPr dirty="0" smtClean="0" sz="1400" spc="-10" b="1">
                <a:latin typeface="Times New Roman"/>
                <a:cs typeface="Times New Roman"/>
              </a:rPr>
              <a:t>P</a:t>
            </a:r>
            <a:r>
              <a:rPr dirty="0" smtClean="0" sz="1400" spc="-10" b="1">
                <a:latin typeface="Times New Roman"/>
                <a:cs typeface="Times New Roman"/>
              </a:rPr>
              <a:t>o</a:t>
            </a:r>
            <a:r>
              <a:rPr dirty="0" smtClean="0" sz="1400" spc="0" b="1">
                <a:latin typeface="Times New Roman"/>
                <a:cs typeface="Times New Roman"/>
              </a:rPr>
              <a:t>w</a:t>
            </a:r>
            <a:r>
              <a:rPr dirty="0" smtClean="0" sz="1400" spc="-15" b="1">
                <a:latin typeface="Times New Roman"/>
                <a:cs typeface="Times New Roman"/>
              </a:rPr>
              <a:t>e</a:t>
            </a:r>
            <a:r>
              <a:rPr dirty="0" smtClean="0" sz="1400" spc="5" b="1">
                <a:latin typeface="Times New Roman"/>
                <a:cs typeface="Times New Roman"/>
              </a:rPr>
              <a:t>r</a:t>
            </a:r>
            <a:r>
              <a:rPr dirty="0" smtClean="0" sz="1400" spc="0" b="1">
                <a:latin typeface="Times New Roman"/>
                <a:cs typeface="Times New Roman"/>
              </a:rPr>
              <a:t>:</a:t>
            </a:r>
            <a:r>
              <a:rPr dirty="0" smtClean="0" sz="1400" spc="-75" b="1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-7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po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er</a:t>
            </a:r>
            <a:r>
              <a:rPr dirty="0" smtClean="0" sz="1400" spc="-7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on</a:t>
            </a:r>
            <a:r>
              <a:rPr dirty="0" smtClean="0" sz="1400" spc="-7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f</a:t>
            </a:r>
            <a:r>
              <a:rPr dirty="0" smtClean="0" sz="1400" spc="-7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7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tra</a:t>
            </a:r>
            <a:r>
              <a:rPr dirty="0" smtClean="0" sz="1400" spc="-5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-7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8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no</a:t>
            </a:r>
            <a:r>
              <a:rPr dirty="0" smtClean="0" sz="1400" spc="-7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7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ut</a:t>
            </a:r>
            <a:r>
              <a:rPr dirty="0" smtClean="0" sz="1400" spc="-7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7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-7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pr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 of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ts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5">
                <a:latin typeface="Times New Roman"/>
                <a:cs typeface="Times New Roman"/>
              </a:rPr>
              <a:t>Q</a:t>
            </a:r>
            <a:r>
              <a:rPr dirty="0" smtClean="0" sz="1400" spc="-15">
                <a:latin typeface="Times New Roman"/>
                <a:cs typeface="Times New Roman"/>
              </a:rPr>
              <a:t>-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urr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ge.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208022" y="953261"/>
            <a:ext cx="1173480" cy="21462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baseline="11904" sz="2100">
                <a:latin typeface="Cambria Math"/>
                <a:cs typeface="Cambria Math"/>
              </a:rPr>
              <a:t>𝑷</a:t>
            </a:r>
            <a:r>
              <a:rPr dirty="0" smtClean="0" sz="1000" spc="-10">
                <a:latin typeface="Cambria Math"/>
                <a:cs typeface="Cambria Math"/>
              </a:rPr>
              <a:t>��</a:t>
            </a:r>
            <a:r>
              <a:rPr dirty="0" smtClean="0" baseline="11904" sz="2100" spc="-15">
                <a:latin typeface="Cambria Math"/>
                <a:cs typeface="Cambria Math"/>
              </a:rPr>
              <a:t>=</a:t>
            </a:r>
            <a:r>
              <a:rPr dirty="0" smtClean="0" baseline="11904" sz="2100" spc="127">
                <a:latin typeface="Cambria Math"/>
                <a:cs typeface="Cambria Math"/>
              </a:rPr>
              <a:t> </a:t>
            </a:r>
            <a:r>
              <a:rPr dirty="0" smtClean="0" baseline="11904" sz="2100" spc="0">
                <a:latin typeface="Cambria Math"/>
                <a:cs typeface="Cambria Math"/>
              </a:rPr>
              <a:t>𝑰</a:t>
            </a:r>
            <a:r>
              <a:rPr dirty="0" smtClean="0" sz="1000" spc="-10">
                <a:latin typeface="Cambria Math"/>
                <a:cs typeface="Cambria Math"/>
              </a:rPr>
              <a:t>��</a:t>
            </a:r>
            <a:r>
              <a:rPr dirty="0" smtClean="0" baseline="11904" sz="2100" spc="-15">
                <a:latin typeface="Cambria Math"/>
                <a:cs typeface="Cambria Math"/>
              </a:rPr>
              <a:t>𝑽</a:t>
            </a:r>
            <a:r>
              <a:rPr dirty="0" smtClean="0" sz="1000" spc="-10">
                <a:latin typeface="Cambria Math"/>
                <a:cs typeface="Cambria Math"/>
              </a:rPr>
              <a:t>��𝐐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500753" y="916685"/>
            <a:ext cx="1066165" cy="224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Cambria Math"/>
                <a:cs typeface="Cambria Math"/>
              </a:rPr>
              <a:t>E</a:t>
            </a:r>
            <a:r>
              <a:rPr dirty="0" smtClean="0" sz="1400" spc="-20">
                <a:latin typeface="Cambria Math"/>
                <a:cs typeface="Cambria Math"/>
              </a:rPr>
              <a:t>q</a:t>
            </a:r>
            <a:r>
              <a:rPr dirty="0" smtClean="0" sz="1400" spc="0">
                <a:latin typeface="Cambria Math"/>
                <a:cs typeface="Cambria Math"/>
              </a:rPr>
              <a:t>ua</a:t>
            </a:r>
            <a:r>
              <a:rPr dirty="0" smtClean="0" sz="1400" spc="-10">
                <a:latin typeface="Cambria Math"/>
                <a:cs typeface="Cambria Math"/>
              </a:rPr>
              <a:t>t</a:t>
            </a:r>
            <a:r>
              <a:rPr dirty="0" smtClean="0" sz="1400" spc="0">
                <a:latin typeface="Cambria Math"/>
                <a:cs typeface="Cambria Math"/>
              </a:rPr>
              <a:t>ion</a:t>
            </a:r>
            <a:r>
              <a:rPr dirty="0" smtClean="0" sz="1400" spc="-1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7–</a:t>
            </a:r>
            <a:r>
              <a:rPr dirty="0" smtClean="0" sz="1400" spc="-9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3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44500" y="1171193"/>
            <a:ext cx="6886575" cy="121158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698500" indent="-228600">
              <a:lnSpc>
                <a:spcPct val="100000"/>
              </a:lnSpc>
              <a:buFont typeface="Wingdings"/>
              <a:buChar char=""/>
              <a:tabLst>
                <a:tab pos="698500" algn="l"/>
              </a:tabLst>
            </a:pP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35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dc</a:t>
            </a:r>
            <a:r>
              <a:rPr dirty="0" smtClean="0" sz="1400" spc="30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quie</a:t>
            </a:r>
            <a:r>
              <a:rPr dirty="0" smtClean="0" sz="1400" spc="5" b="1">
                <a:latin typeface="Times New Roman"/>
                <a:cs typeface="Times New Roman"/>
              </a:rPr>
              <a:t>s</a:t>
            </a:r>
            <a:r>
              <a:rPr dirty="0" smtClean="0" sz="1400" spc="-15" b="1">
                <a:latin typeface="Times New Roman"/>
                <a:cs typeface="Times New Roman"/>
              </a:rPr>
              <a:t>c</a:t>
            </a:r>
            <a:r>
              <a:rPr dirty="0" smtClean="0" sz="1400" spc="0" b="1">
                <a:latin typeface="Times New Roman"/>
                <a:cs typeface="Times New Roman"/>
              </a:rPr>
              <a:t>ent</a:t>
            </a:r>
            <a:r>
              <a:rPr dirty="0" smtClean="0" sz="1400" spc="30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p</a:t>
            </a:r>
            <a:r>
              <a:rPr dirty="0" smtClean="0" sz="1400" spc="-10" b="1">
                <a:latin typeface="Times New Roman"/>
                <a:cs typeface="Times New Roman"/>
              </a:rPr>
              <a:t>o</a:t>
            </a:r>
            <a:r>
              <a:rPr dirty="0" smtClean="0" sz="1400" spc="0" b="1">
                <a:latin typeface="Times New Roman"/>
                <a:cs typeface="Times New Roman"/>
              </a:rPr>
              <a:t>wer</a:t>
            </a:r>
            <a:r>
              <a:rPr dirty="0" smtClean="0" sz="1400" spc="45" b="1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3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40">
                <a:latin typeface="Times New Roman"/>
                <a:cs typeface="Times New Roman"/>
              </a:rPr>
              <a:t> 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x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15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m</a:t>
            </a:r>
            <a:r>
              <a:rPr dirty="0" smtClean="0" sz="1400" spc="3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po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er</a:t>
            </a:r>
            <a:r>
              <a:rPr dirty="0" smtClean="0" sz="1400" spc="3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3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3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cla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3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35">
                <a:latin typeface="Times New Roman"/>
                <a:cs typeface="Times New Roman"/>
              </a:rPr>
              <a:t> </a:t>
            </a:r>
            <a:r>
              <a:rPr dirty="0" smtClean="0" sz="1400" spc="10">
                <a:latin typeface="Times New Roman"/>
                <a:cs typeface="Times New Roman"/>
              </a:rPr>
              <a:t>a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pli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ier</a:t>
            </a:r>
            <a:r>
              <a:rPr dirty="0" smtClean="0" sz="1400" spc="30">
                <a:latin typeface="Times New Roman"/>
                <a:cs typeface="Times New Roman"/>
              </a:rPr>
              <a:t> 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ust</a:t>
            </a:r>
            <a:r>
              <a:rPr dirty="0" smtClean="0" sz="1400" spc="3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e.</a:t>
            </a:r>
            <a:endParaRPr sz="1400">
              <a:latin typeface="Times New Roman"/>
              <a:cs typeface="Times New Roman"/>
            </a:endParaRPr>
          </a:p>
          <a:p>
            <a:pPr marL="698500">
              <a:lnSpc>
                <a:spcPct val="100000"/>
              </a:lnSpc>
              <a:spcBef>
                <a:spcPts val="180"/>
              </a:spcBef>
            </a:pP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tr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or</a:t>
            </a:r>
            <a:r>
              <a:rPr dirty="0" smtClean="0" sz="1400" spc="-15">
                <a:latin typeface="Times New Roman"/>
                <a:cs typeface="Times New Roman"/>
              </a:rPr>
              <a:t>’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r ra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30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ust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x</a:t>
            </a:r>
            <a:r>
              <a:rPr dirty="0" smtClean="0" sz="1400" spc="0">
                <a:latin typeface="Times New Roman"/>
                <a:cs typeface="Times New Roman"/>
              </a:rPr>
              <a:t>ce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2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  <a:p>
            <a:pPr marL="239395" marR="12700" indent="-227329">
              <a:lnSpc>
                <a:spcPct val="110000"/>
              </a:lnSpc>
              <a:buFont typeface="Wingdings"/>
              <a:buChar char=""/>
              <a:tabLst>
                <a:tab pos="239395" algn="l"/>
              </a:tabLst>
            </a:pPr>
            <a:r>
              <a:rPr dirty="0" smtClean="0" sz="1400" spc="0" b="1">
                <a:latin typeface="Times New Roman"/>
                <a:cs typeface="Times New Roman"/>
              </a:rPr>
              <a:t>Output </a:t>
            </a:r>
            <a:r>
              <a:rPr dirty="0" smtClean="0" sz="1400" spc="-20" b="1">
                <a:latin typeface="Times New Roman"/>
                <a:cs typeface="Times New Roman"/>
              </a:rPr>
              <a:t> </a:t>
            </a:r>
            <a:r>
              <a:rPr dirty="0" smtClean="0" sz="1400" spc="-10" b="1">
                <a:latin typeface="Times New Roman"/>
                <a:cs typeface="Times New Roman"/>
              </a:rPr>
              <a:t>P</a:t>
            </a:r>
            <a:r>
              <a:rPr dirty="0" smtClean="0" sz="1400" spc="-10" b="1">
                <a:latin typeface="Times New Roman"/>
                <a:cs typeface="Times New Roman"/>
              </a:rPr>
              <a:t>o</a:t>
            </a:r>
            <a:r>
              <a:rPr dirty="0" smtClean="0" sz="1400" spc="0" b="1">
                <a:latin typeface="Times New Roman"/>
                <a:cs typeface="Times New Roman"/>
              </a:rPr>
              <a:t>w</a:t>
            </a:r>
            <a:r>
              <a:rPr dirty="0" smtClean="0" sz="1400" spc="-15" b="1">
                <a:latin typeface="Times New Roman"/>
                <a:cs typeface="Times New Roman"/>
              </a:rPr>
              <a:t>e</a:t>
            </a:r>
            <a:r>
              <a:rPr dirty="0" smtClean="0" sz="1400" spc="5" b="1">
                <a:latin typeface="Times New Roman"/>
                <a:cs typeface="Times New Roman"/>
              </a:rPr>
              <a:t>r</a:t>
            </a:r>
            <a:r>
              <a:rPr dirty="0" smtClean="0" sz="1400" spc="0" b="1">
                <a:latin typeface="Times New Roman"/>
                <a:cs typeface="Times New Roman"/>
              </a:rPr>
              <a:t>: </a:t>
            </a:r>
            <a:r>
              <a:rPr dirty="0" smtClean="0" sz="1400" spc="-20" b="1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 </a:t>
            </a:r>
            <a:r>
              <a:rPr dirty="0" smtClean="0" sz="1400" spc="-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 </a:t>
            </a:r>
            <a:r>
              <a:rPr dirty="0" smtClean="0" sz="1400" spc="-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 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x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15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m </a:t>
            </a:r>
            <a:r>
              <a:rPr dirty="0" smtClean="0" sz="1400" spc="-45">
                <a:latin typeface="Times New Roman"/>
                <a:cs typeface="Times New Roman"/>
              </a:rPr>
              <a:t> </a:t>
            </a:r>
            <a:r>
              <a:rPr dirty="0" smtClean="0" sz="1400" spc="15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l 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er </a:t>
            </a:r>
            <a:r>
              <a:rPr dirty="0" smtClean="0" sz="1400" spc="-3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ut, </a:t>
            </a:r>
            <a:r>
              <a:rPr dirty="0" smtClean="0" sz="1400" spc="-3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e 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e 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s 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v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ues </a:t>
            </a:r>
            <a:r>
              <a:rPr dirty="0" smtClean="0" sz="1400" spc="2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x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15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m</a:t>
            </a:r>
            <a:r>
              <a:rPr dirty="0" smtClean="0" sz="1400" spc="-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curre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ge.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</a:t>
            </a:r>
            <a:r>
              <a:rPr dirty="0" smtClean="0" sz="1400" spc="-30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x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15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m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er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ut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om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cla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30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plif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er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600"/>
              </a:lnSpc>
              <a:spcBef>
                <a:spcPts val="11"/>
              </a:spcBef>
            </a:pPr>
            <a:endParaRPr sz="600"/>
          </a:p>
          <a:p>
            <a:pPr marL="1858010">
              <a:lnSpc>
                <a:spcPct val="100000"/>
              </a:lnSpc>
            </a:pPr>
            <a:r>
              <a:rPr dirty="0" smtClean="0" baseline="11904" sz="2100" spc="-232">
                <a:latin typeface="Cambria Math"/>
                <a:cs typeface="Cambria Math"/>
              </a:rPr>
              <a:t>�</a:t>
            </a:r>
            <a:r>
              <a:rPr dirty="0" smtClean="0" sz="1000" spc="-10">
                <a:latin typeface="Cambria Math"/>
                <a:cs typeface="Cambria Math"/>
              </a:rPr>
              <a:t>��</a:t>
            </a:r>
            <a:r>
              <a:rPr dirty="0" smtClean="0" sz="1000" spc="20">
                <a:latin typeface="Cambria Math"/>
                <a:cs typeface="Cambria Math"/>
              </a:rPr>
              <a:t>�</a:t>
            </a:r>
            <a:r>
              <a:rPr dirty="0" smtClean="0" sz="1000" spc="-10">
                <a:latin typeface="Cambria Math"/>
                <a:cs typeface="Cambria Math"/>
              </a:rPr>
              <a:t>(</a:t>
            </a:r>
            <a:r>
              <a:rPr dirty="0" smtClean="0" sz="1000" spc="-10">
                <a:latin typeface="Cambria Math"/>
                <a:cs typeface="Cambria Math"/>
              </a:rPr>
              <a:t>�𝑎𝑥)</a:t>
            </a:r>
            <a:r>
              <a:rPr dirty="0" smtClean="0" sz="1000" spc="-10">
                <a:latin typeface="Cambria Math"/>
                <a:cs typeface="Cambria Math"/>
              </a:rPr>
              <a:t> </a:t>
            </a:r>
            <a:r>
              <a:rPr dirty="0" smtClean="0" sz="1000" spc="-5">
                <a:latin typeface="Cambria Math"/>
                <a:cs typeface="Cambria Math"/>
              </a:rPr>
              <a:t> </a:t>
            </a:r>
            <a:r>
              <a:rPr dirty="0" smtClean="0" baseline="11904" sz="2100" spc="0">
                <a:latin typeface="Cambria Math"/>
                <a:cs typeface="Cambria Math"/>
              </a:rPr>
              <a:t>=</a:t>
            </a:r>
            <a:r>
              <a:rPr dirty="0" smtClean="0" baseline="11904" sz="2100" spc="120">
                <a:latin typeface="Cambria Math"/>
                <a:cs typeface="Cambria Math"/>
              </a:rPr>
              <a:t> </a:t>
            </a:r>
            <a:r>
              <a:rPr dirty="0" smtClean="0" baseline="11904" sz="2100" spc="75">
                <a:latin typeface="Cambria Math"/>
                <a:cs typeface="Cambria Math"/>
              </a:rPr>
              <a:t>(</a:t>
            </a:r>
            <a:r>
              <a:rPr dirty="0" smtClean="0" baseline="11904" sz="2100" spc="0">
                <a:latin typeface="Cambria Math"/>
                <a:cs typeface="Cambria Math"/>
              </a:rPr>
              <a:t>0.</a:t>
            </a:r>
            <a:r>
              <a:rPr dirty="0" smtClean="0" baseline="11904" sz="2100" spc="-15">
                <a:latin typeface="Cambria Math"/>
                <a:cs typeface="Cambria Math"/>
              </a:rPr>
              <a:t>7</a:t>
            </a:r>
            <a:r>
              <a:rPr dirty="0" smtClean="0" baseline="11904" sz="2100" spc="0">
                <a:latin typeface="Cambria Math"/>
                <a:cs typeface="Cambria Math"/>
              </a:rPr>
              <a:t>07𝐼</a:t>
            </a:r>
            <a:r>
              <a:rPr dirty="0" smtClean="0" sz="1000" spc="-10">
                <a:latin typeface="Cambria Math"/>
                <a:cs typeface="Cambria Math"/>
              </a:rPr>
              <a:t>𝑐</a:t>
            </a:r>
            <a:r>
              <a:rPr dirty="0" smtClean="0" sz="1000" spc="-15">
                <a:latin typeface="Cambria Math"/>
                <a:cs typeface="Cambria Math"/>
              </a:rPr>
              <a:t>(</a:t>
            </a:r>
            <a:r>
              <a:rPr dirty="0" smtClean="0" sz="1000" spc="-10">
                <a:latin typeface="Cambria Math"/>
                <a:cs typeface="Cambria Math"/>
              </a:rPr>
              <a:t>�𝑎𝑥</a:t>
            </a:r>
            <a:r>
              <a:rPr dirty="0" smtClean="0" sz="1000" spc="45">
                <a:latin typeface="Cambria Math"/>
                <a:cs typeface="Cambria Math"/>
              </a:rPr>
              <a:t>)</a:t>
            </a:r>
            <a:r>
              <a:rPr dirty="0" smtClean="0" baseline="11904" sz="2100" spc="75">
                <a:latin typeface="Cambria Math"/>
                <a:cs typeface="Cambria Math"/>
              </a:rPr>
              <a:t>)</a:t>
            </a:r>
            <a:r>
              <a:rPr dirty="0" smtClean="0" baseline="11904" sz="2100" spc="75">
                <a:latin typeface="Cambria Math"/>
                <a:cs typeface="Cambria Math"/>
              </a:rPr>
              <a:t>(</a:t>
            </a:r>
            <a:r>
              <a:rPr dirty="0" smtClean="0" baseline="11904" sz="2100" spc="0">
                <a:latin typeface="Cambria Math"/>
                <a:cs typeface="Cambria Math"/>
              </a:rPr>
              <a:t>0.</a:t>
            </a:r>
            <a:r>
              <a:rPr dirty="0" smtClean="0" baseline="11904" sz="2100" spc="-15">
                <a:latin typeface="Cambria Math"/>
                <a:cs typeface="Cambria Math"/>
              </a:rPr>
              <a:t>7</a:t>
            </a:r>
            <a:r>
              <a:rPr dirty="0" smtClean="0" baseline="11904" sz="2100" spc="0">
                <a:latin typeface="Cambria Math"/>
                <a:cs typeface="Cambria Math"/>
              </a:rPr>
              <a:t>0</a:t>
            </a:r>
            <a:r>
              <a:rPr dirty="0" smtClean="0" baseline="11904" sz="2100" spc="-15">
                <a:latin typeface="Cambria Math"/>
                <a:cs typeface="Cambria Math"/>
              </a:rPr>
              <a:t>7</a:t>
            </a:r>
            <a:r>
              <a:rPr dirty="0" smtClean="0" baseline="11904" sz="2100" spc="-292">
                <a:latin typeface="Cambria Math"/>
                <a:cs typeface="Cambria Math"/>
              </a:rPr>
              <a:t>�</a:t>
            </a:r>
            <a:r>
              <a:rPr dirty="0" smtClean="0" sz="1000" spc="-10">
                <a:latin typeface="Cambria Math"/>
                <a:cs typeface="Cambria Math"/>
              </a:rPr>
              <a:t>𝑐</a:t>
            </a:r>
            <a:r>
              <a:rPr dirty="0" smtClean="0" sz="1000" spc="-15">
                <a:latin typeface="Cambria Math"/>
                <a:cs typeface="Cambria Math"/>
              </a:rPr>
              <a:t>(</a:t>
            </a:r>
            <a:r>
              <a:rPr dirty="0" smtClean="0" sz="1000" spc="-10">
                <a:latin typeface="Cambria Math"/>
                <a:cs typeface="Cambria Math"/>
              </a:rPr>
              <a:t>�𝑎𝑥</a:t>
            </a:r>
            <a:r>
              <a:rPr dirty="0" smtClean="0" sz="1000" spc="45">
                <a:latin typeface="Cambria Math"/>
                <a:cs typeface="Cambria Math"/>
              </a:rPr>
              <a:t>)</a:t>
            </a:r>
            <a:r>
              <a:rPr dirty="0" smtClean="0" baseline="11904" sz="2100" spc="67">
                <a:latin typeface="Cambria Math"/>
                <a:cs typeface="Cambria Math"/>
              </a:rPr>
              <a:t>)</a:t>
            </a:r>
            <a:endParaRPr baseline="11904" sz="2100">
              <a:latin typeface="Cambria Math"/>
              <a:cs typeface="Cambria Math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023617" y="2483357"/>
            <a:ext cx="1854835" cy="21462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baseline="11904" sz="2100">
                <a:latin typeface="Cambria Math"/>
                <a:cs typeface="Cambria Math"/>
              </a:rPr>
              <a:t>𝑷</a:t>
            </a:r>
            <a:r>
              <a:rPr dirty="0" smtClean="0" sz="1000" spc="-10">
                <a:latin typeface="Cambria Math"/>
                <a:cs typeface="Cambria Math"/>
              </a:rPr>
              <a:t>�</a:t>
            </a:r>
            <a:r>
              <a:rPr dirty="0" smtClean="0" sz="1000" spc="-5">
                <a:latin typeface="Cambria Math"/>
                <a:cs typeface="Cambria Math"/>
              </a:rPr>
              <a:t>�</a:t>
            </a:r>
            <a:r>
              <a:rPr dirty="0" smtClean="0" sz="1000" spc="-10">
                <a:latin typeface="Cambria Math"/>
                <a:cs typeface="Cambria Math"/>
              </a:rPr>
              <a:t>�</a:t>
            </a:r>
            <a:r>
              <a:rPr dirty="0" smtClean="0" baseline="2777" sz="1500" spc="-22">
                <a:latin typeface="Cambria Math"/>
                <a:cs typeface="Cambria Math"/>
              </a:rPr>
              <a:t>(</a:t>
            </a:r>
            <a:r>
              <a:rPr dirty="0" smtClean="0" sz="1000" spc="-10">
                <a:latin typeface="Cambria Math"/>
                <a:cs typeface="Cambria Math"/>
              </a:rPr>
              <a:t>�𝒂𝒙</a:t>
            </a:r>
            <a:r>
              <a:rPr dirty="0" smtClean="0" baseline="2777" sz="1500" spc="-7">
                <a:latin typeface="Cambria Math"/>
                <a:cs typeface="Cambria Math"/>
              </a:rPr>
              <a:t>)</a:t>
            </a:r>
            <a:r>
              <a:rPr dirty="0" smtClean="0" baseline="2777" sz="1500" spc="-7">
                <a:latin typeface="Cambria Math"/>
                <a:cs typeface="Cambria Math"/>
              </a:rPr>
              <a:t> </a:t>
            </a:r>
            <a:r>
              <a:rPr dirty="0" smtClean="0" baseline="2777" sz="1500" spc="15">
                <a:latin typeface="Cambria Math"/>
                <a:cs typeface="Cambria Math"/>
              </a:rPr>
              <a:t> </a:t>
            </a:r>
            <a:r>
              <a:rPr dirty="0" smtClean="0" baseline="11904" sz="2100" spc="0">
                <a:latin typeface="Cambria Math"/>
                <a:cs typeface="Cambria Math"/>
              </a:rPr>
              <a:t>=</a:t>
            </a:r>
            <a:r>
              <a:rPr dirty="0" smtClean="0" baseline="11904" sz="2100" spc="120">
                <a:latin typeface="Cambria Math"/>
                <a:cs typeface="Cambria Math"/>
              </a:rPr>
              <a:t> </a:t>
            </a:r>
            <a:r>
              <a:rPr dirty="0" smtClean="0" baseline="11904" sz="2100" spc="0">
                <a:latin typeface="Cambria Math"/>
                <a:cs typeface="Cambria Math"/>
              </a:rPr>
              <a:t>�.</a:t>
            </a:r>
            <a:r>
              <a:rPr dirty="0" smtClean="0" baseline="11904" sz="2100" spc="-120">
                <a:latin typeface="Cambria Math"/>
                <a:cs typeface="Cambria Math"/>
              </a:rPr>
              <a:t> </a:t>
            </a:r>
            <a:r>
              <a:rPr dirty="0" smtClean="0" baseline="11904" sz="2100" spc="0">
                <a:latin typeface="Cambria Math"/>
                <a:cs typeface="Cambria Math"/>
              </a:rPr>
              <a:t>𝟓𝑰</a:t>
            </a:r>
            <a:r>
              <a:rPr dirty="0" smtClean="0" sz="1000" spc="-10">
                <a:latin typeface="Cambria Math"/>
                <a:cs typeface="Cambria Math"/>
              </a:rPr>
              <a:t>��</a:t>
            </a:r>
            <a:r>
              <a:rPr dirty="0" smtClean="0" baseline="11904" sz="2100" spc="-15">
                <a:latin typeface="Cambria Math"/>
                <a:cs typeface="Cambria Math"/>
              </a:rPr>
              <a:t>𝑽</a:t>
            </a:r>
            <a:r>
              <a:rPr dirty="0" smtClean="0" sz="1000" spc="-10">
                <a:latin typeface="Cambria Math"/>
                <a:cs typeface="Cambria Math"/>
              </a:rPr>
              <a:t>��𝐐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683633" y="2446781"/>
            <a:ext cx="1068070" cy="224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Cambria Math"/>
                <a:cs typeface="Cambria Math"/>
              </a:rPr>
              <a:t>Equa</a:t>
            </a:r>
            <a:r>
              <a:rPr dirty="0" smtClean="0" sz="1400" spc="-10">
                <a:latin typeface="Cambria Math"/>
                <a:cs typeface="Cambria Math"/>
              </a:rPr>
              <a:t>t</a:t>
            </a:r>
            <a:r>
              <a:rPr dirty="0" smtClean="0" sz="1400" spc="-10">
                <a:latin typeface="Cambria Math"/>
                <a:cs typeface="Cambria Math"/>
              </a:rPr>
              <a:t>i</a:t>
            </a:r>
            <a:r>
              <a:rPr dirty="0" smtClean="0" sz="1400" spc="0">
                <a:latin typeface="Cambria Math"/>
                <a:cs typeface="Cambria Math"/>
              </a:rPr>
              <a:t>on</a:t>
            </a:r>
            <a:r>
              <a:rPr dirty="0" smtClean="0" sz="1400" spc="-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7–</a:t>
            </a:r>
            <a:r>
              <a:rPr dirty="0" smtClean="0" sz="1400" spc="-9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4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44500" y="2679984"/>
            <a:ext cx="6882130" cy="105600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 marR="12700">
              <a:lnSpc>
                <a:spcPct val="110700"/>
              </a:lnSpc>
            </a:pPr>
            <a:r>
              <a:rPr dirty="0" smtClean="0" sz="1400" b="1">
                <a:latin typeface="Times New Roman"/>
                <a:cs typeface="Times New Roman"/>
              </a:rPr>
              <a:t>E</a:t>
            </a:r>
            <a:r>
              <a:rPr dirty="0" smtClean="0" sz="1400" spc="-10" b="1">
                <a:latin typeface="Times New Roman"/>
                <a:cs typeface="Times New Roman"/>
              </a:rPr>
              <a:t>X</a:t>
            </a:r>
            <a:r>
              <a:rPr dirty="0" smtClean="0" sz="1400" spc="-10" b="1">
                <a:latin typeface="Times New Roman"/>
                <a:cs typeface="Times New Roman"/>
              </a:rPr>
              <a:t>A</a:t>
            </a:r>
            <a:r>
              <a:rPr dirty="0" smtClean="0" sz="1400" spc="-10" b="1">
                <a:latin typeface="Times New Roman"/>
                <a:cs typeface="Times New Roman"/>
              </a:rPr>
              <a:t>M</a:t>
            </a:r>
            <a:r>
              <a:rPr dirty="0" smtClean="0" sz="1400" spc="-10" b="1">
                <a:latin typeface="Times New Roman"/>
                <a:cs typeface="Times New Roman"/>
              </a:rPr>
              <a:t>P</a:t>
            </a:r>
            <a:r>
              <a:rPr dirty="0" smtClean="0" sz="1400" spc="0" b="1">
                <a:latin typeface="Times New Roman"/>
                <a:cs typeface="Times New Roman"/>
              </a:rPr>
              <a:t>LE</a:t>
            </a:r>
            <a:r>
              <a:rPr dirty="0" smtClean="0" sz="1400" spc="30" b="1">
                <a:latin typeface="Times New Roman"/>
                <a:cs typeface="Times New Roman"/>
              </a:rPr>
              <a:t> </a:t>
            </a:r>
            <a:r>
              <a:rPr dirty="0" smtClean="0" sz="1400" spc="5" b="1">
                <a:latin typeface="Times New Roman"/>
                <a:cs typeface="Times New Roman"/>
              </a:rPr>
              <a:t>7</a:t>
            </a:r>
            <a:r>
              <a:rPr dirty="0" smtClean="0" sz="1400" spc="0" b="1">
                <a:latin typeface="Times New Roman"/>
                <a:cs typeface="Times New Roman"/>
              </a:rPr>
              <a:t>-</a:t>
            </a:r>
            <a:r>
              <a:rPr dirty="0" smtClean="0" sz="1400" spc="-10" b="1">
                <a:latin typeface="Times New Roman"/>
                <a:cs typeface="Times New Roman"/>
              </a:rPr>
              <a:t>1</a:t>
            </a:r>
            <a:r>
              <a:rPr dirty="0" smtClean="0" sz="1400" spc="0">
                <a:latin typeface="Times New Roman"/>
                <a:cs typeface="Times New Roman"/>
              </a:rPr>
              <a:t>:</a:t>
            </a:r>
            <a:r>
              <a:rPr dirty="0" smtClean="0" sz="1400" spc="3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er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ine</a:t>
            </a:r>
            <a:r>
              <a:rPr dirty="0" smtClean="0" sz="1400" spc="3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v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ta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3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in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po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er</a:t>
            </a:r>
            <a:r>
              <a:rPr dirty="0" smtClean="0" sz="1400" spc="5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3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ss</a:t>
            </a:r>
            <a:r>
              <a:rPr dirty="0" smtClean="0" sz="1400" spc="3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er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plifi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 </a:t>
            </a:r>
            <a:r>
              <a:rPr dirty="0" smtClean="0" sz="1400" spc="5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 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ure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10">
                <a:latin typeface="Times New Roman"/>
                <a:cs typeface="Times New Roman"/>
              </a:rPr>
              <a:t>7</a:t>
            </a:r>
            <a:r>
              <a:rPr dirty="0" smtClean="0" sz="1400" spc="-15">
                <a:latin typeface="Times New Roman"/>
                <a:cs typeface="Times New Roman"/>
              </a:rPr>
              <a:t>-</a:t>
            </a:r>
            <a:r>
              <a:rPr dirty="0" smtClean="0" sz="1400" spc="5">
                <a:latin typeface="Times New Roman"/>
                <a:cs typeface="Times New Roman"/>
              </a:rPr>
              <a:t>2</a:t>
            </a:r>
            <a:r>
              <a:rPr dirty="0" smtClean="0" sz="1400" spc="0">
                <a:latin typeface="Times New Roman"/>
                <a:cs typeface="Times New Roman"/>
              </a:rPr>
              <a:t>.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 </a:t>
            </a:r>
            <a:r>
              <a:rPr dirty="0" smtClean="0" sz="1400" spc="0">
                <a:latin typeface="Cambria Math"/>
                <a:cs typeface="Cambria Math"/>
              </a:rPr>
              <a:t>𝛽</a:t>
            </a:r>
            <a:r>
              <a:rPr dirty="0" smtClean="0" baseline="-16666" sz="1500" spc="-15">
                <a:latin typeface="Cambria Math"/>
                <a:cs typeface="Cambria Math"/>
              </a:rPr>
              <a:t>𝑎�</a:t>
            </a:r>
            <a:r>
              <a:rPr dirty="0" smtClean="0" sz="1400" spc="-10">
                <a:latin typeface="Cambria Math"/>
                <a:cs typeface="Cambria Math"/>
              </a:rPr>
              <a:t>=</a:t>
            </a:r>
            <a:r>
              <a:rPr dirty="0" smtClean="0" sz="1400" spc="7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200</a:t>
            </a:r>
            <a:r>
              <a:rPr dirty="0" smtClean="0" sz="1400" spc="4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r a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ra</a:t>
            </a:r>
            <a:r>
              <a:rPr dirty="0" smtClean="0" sz="1400" spc="-5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rs.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  <a:spcBef>
                <a:spcPts val="59"/>
              </a:spcBef>
            </a:pPr>
            <a:endParaRPr sz="1000"/>
          </a:p>
          <a:p>
            <a:pPr marL="431800">
              <a:lnSpc>
                <a:spcPct val="100000"/>
              </a:lnSpc>
            </a:pPr>
            <a:r>
              <a:rPr dirty="0" smtClean="0" sz="1200">
                <a:latin typeface="Times New Roman"/>
                <a:cs typeface="Times New Roman"/>
              </a:rPr>
              <a:t>F</a:t>
            </a:r>
            <a:r>
              <a:rPr dirty="0" smtClean="0" sz="1200" spc="-20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G</a:t>
            </a:r>
            <a:r>
              <a:rPr dirty="0" smtClean="0" sz="1200" spc="-5">
                <a:latin typeface="Times New Roman"/>
                <a:cs typeface="Times New Roman"/>
              </a:rPr>
              <a:t>U</a:t>
            </a:r>
            <a:r>
              <a:rPr dirty="0" smtClean="0" sz="1200" spc="0">
                <a:latin typeface="Times New Roman"/>
                <a:cs typeface="Times New Roman"/>
              </a:rPr>
              <a:t>RE 7</a:t>
            </a:r>
            <a:r>
              <a:rPr dirty="0" smtClean="0" sz="1200" spc="-5">
                <a:latin typeface="Times New Roman"/>
                <a:cs typeface="Times New Roman"/>
              </a:rPr>
              <a:t>-</a:t>
            </a:r>
            <a:r>
              <a:rPr dirty="0" smtClean="0" sz="1200" spc="0">
                <a:latin typeface="Times New Roman"/>
                <a:cs typeface="Times New Roman"/>
              </a:rPr>
              <a:t>2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44500" y="6077646"/>
            <a:ext cx="6884034" cy="32219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just" marL="12700" marR="12700">
              <a:lnSpc>
                <a:spcPct val="111400"/>
              </a:lnSpc>
            </a:pPr>
            <a:r>
              <a:rPr dirty="0" smtClean="0" sz="1400" b="1" i="1">
                <a:latin typeface="Times New Roman"/>
                <a:cs typeface="Times New Roman"/>
              </a:rPr>
              <a:t>Sol</a:t>
            </a:r>
            <a:r>
              <a:rPr dirty="0" smtClean="0" sz="1400" spc="-15" b="1" i="1">
                <a:latin typeface="Times New Roman"/>
                <a:cs typeface="Times New Roman"/>
              </a:rPr>
              <a:t>u</a:t>
            </a:r>
            <a:r>
              <a:rPr dirty="0" smtClean="0" sz="1400" spc="-10" b="1" i="1">
                <a:latin typeface="Times New Roman"/>
                <a:cs typeface="Times New Roman"/>
              </a:rPr>
              <a:t>t</a:t>
            </a:r>
            <a:r>
              <a:rPr dirty="0" smtClean="0" sz="1400" spc="0" b="1" i="1">
                <a:latin typeface="Times New Roman"/>
                <a:cs typeface="Times New Roman"/>
              </a:rPr>
              <a:t>ion </a:t>
            </a:r>
            <a:r>
              <a:rPr dirty="0" smtClean="0" sz="1400" spc="-85" b="1" i="1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</a:t>
            </a:r>
            <a:r>
              <a:rPr dirty="0" smtClean="0" sz="1400" spc="-8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st </a:t>
            </a:r>
            <a:r>
              <a:rPr dirty="0" smtClean="0" sz="1400" spc="-8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e </a:t>
            </a:r>
            <a:r>
              <a:rPr dirty="0" smtClean="0" sz="1400" spc="-80">
                <a:latin typeface="Times New Roman"/>
                <a:cs typeface="Times New Roman"/>
              </a:rPr>
              <a:t> </a:t>
            </a:r>
            <a:r>
              <a:rPr dirty="0" smtClean="0" sz="1400" spc="-5">
                <a:latin typeface="Times New Roman"/>
                <a:cs typeface="Times New Roman"/>
              </a:rPr>
              <a:t>(</a:t>
            </a:r>
            <a:r>
              <a:rPr dirty="0" smtClean="0" sz="1400" spc="-90">
                <a:latin typeface="Cambria Math"/>
                <a:cs typeface="Cambria Math"/>
              </a:rPr>
              <a:t>�</a:t>
            </a:r>
            <a:r>
              <a:rPr dirty="0" smtClean="0" baseline="-16666" sz="1500" spc="135">
                <a:latin typeface="Cambria Math"/>
                <a:cs typeface="Cambria Math"/>
              </a:rPr>
              <a:t>1</a:t>
            </a:r>
            <a:r>
              <a:rPr dirty="0" smtClean="0" sz="1400" spc="0">
                <a:latin typeface="Times New Roman"/>
                <a:cs typeface="Times New Roman"/>
              </a:rPr>
              <a:t>) </a:t>
            </a:r>
            <a:r>
              <a:rPr dirty="0" smtClean="0" sz="1400" spc="-8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 </a:t>
            </a:r>
            <a:r>
              <a:rPr dirty="0" smtClean="0" sz="1400" spc="-7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 </a:t>
            </a:r>
            <a:r>
              <a:rPr dirty="0" smtClean="0" sz="1400" spc="-9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10">
                <a:latin typeface="Times New Roman"/>
                <a:cs typeface="Times New Roman"/>
              </a:rPr>
              <a:t>e</a:t>
            </a:r>
            <a:r>
              <a:rPr dirty="0" smtClean="0" sz="1400" spc="-15">
                <a:latin typeface="Times New Roman"/>
                <a:cs typeface="Times New Roman"/>
              </a:rPr>
              <a:t>-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er </a:t>
            </a:r>
            <a:r>
              <a:rPr dirty="0" smtClean="0" sz="1400" spc="-9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bi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 </a:t>
            </a:r>
            <a:r>
              <a:rPr dirty="0" smtClean="0" sz="1400" spc="-7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mo</a:t>
            </a:r>
            <a:r>
              <a:rPr dirty="0" smtClean="0" sz="1400" spc="2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-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itter </a:t>
            </a:r>
            <a:r>
              <a:rPr dirty="0" smtClean="0" sz="1400" spc="-8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 </a:t>
            </a:r>
            <a:r>
              <a:rPr dirty="0" smtClean="0" sz="1400" spc="-7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 </a:t>
            </a:r>
            <a:r>
              <a:rPr dirty="0" smtClean="0" sz="1400" spc="-9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10">
                <a:latin typeface="Times New Roman"/>
                <a:cs typeface="Times New Roman"/>
              </a:rPr>
              <a:t>a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 re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5">
                <a:latin typeface="Times New Roman"/>
                <a:cs typeface="Times New Roman"/>
              </a:rPr>
              <a:t>(</a:t>
            </a:r>
            <a:r>
              <a:rPr dirty="0" smtClean="0" sz="1400" spc="-20">
                <a:latin typeface="Cambria Math"/>
                <a:cs typeface="Cambria Math"/>
              </a:rPr>
              <a:t>�</a:t>
            </a:r>
            <a:r>
              <a:rPr dirty="0" smtClean="0" baseline="-16666" sz="1500" spc="52">
                <a:latin typeface="Cambria Math"/>
                <a:cs typeface="Cambria Math"/>
              </a:rPr>
              <a:t>E</a:t>
            </a:r>
            <a:r>
              <a:rPr dirty="0" smtClean="0" baseline="-16666" sz="1500" spc="135">
                <a:latin typeface="Cambria Math"/>
                <a:cs typeface="Cambria Math"/>
              </a:rPr>
              <a:t>1</a:t>
            </a:r>
            <a:r>
              <a:rPr dirty="0" smtClean="0" sz="1400" spc="0">
                <a:latin typeface="Times New Roman"/>
                <a:cs typeface="Times New Roman"/>
              </a:rPr>
              <a:t>).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sec</a:t>
            </a:r>
            <a:r>
              <a:rPr dirty="0" smtClean="0" sz="1400" spc="-5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st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ge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5">
                <a:latin typeface="Times New Roman"/>
                <a:cs typeface="Times New Roman"/>
              </a:rPr>
              <a:t>(</a:t>
            </a:r>
            <a:r>
              <a:rPr dirty="0" smtClean="0" sz="1400" spc="-50">
                <a:latin typeface="Cambria Math"/>
                <a:cs typeface="Cambria Math"/>
              </a:rPr>
              <a:t>�</a:t>
            </a:r>
            <a:r>
              <a:rPr dirty="0" smtClean="0" baseline="-16666" sz="1500" spc="30">
                <a:latin typeface="Cambria Math"/>
                <a:cs typeface="Cambria Math"/>
              </a:rPr>
              <a:t>2</a:t>
            </a:r>
            <a:r>
              <a:rPr dirty="0" smtClean="0" baseline="-16666" sz="1500" spc="30">
                <a:latin typeface="Cambria Math"/>
                <a:cs typeface="Cambria Math"/>
              </a:rPr>
              <a:t> </a:t>
            </a:r>
            <a:r>
              <a:rPr dirty="0" smtClean="0" baseline="-16666" sz="1500" spc="-67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-50">
                <a:latin typeface="Cambria Math"/>
                <a:cs typeface="Cambria Math"/>
              </a:rPr>
              <a:t>�</a:t>
            </a:r>
            <a:r>
              <a:rPr dirty="0" smtClean="0" baseline="-16666" sz="1500" spc="112">
                <a:latin typeface="Cambria Math"/>
                <a:cs typeface="Cambria Math"/>
              </a:rPr>
              <a:t>3</a:t>
            </a:r>
            <a:r>
              <a:rPr dirty="0" smtClean="0" sz="1400" spc="0">
                <a:latin typeface="Times New Roman"/>
                <a:cs typeface="Times New Roman"/>
              </a:rPr>
              <a:t>)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is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ar</a:t>
            </a:r>
            <a:r>
              <a:rPr dirty="0" smtClean="0" sz="1400" spc="5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v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-f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er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ur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n.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 sp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k</a:t>
            </a:r>
            <a:r>
              <a:rPr dirty="0" smtClean="0" sz="1400" spc="0">
                <a:latin typeface="Times New Roman"/>
                <a:cs typeface="Times New Roman"/>
              </a:rPr>
              <a:t>er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d.</a:t>
            </a:r>
            <a:endParaRPr sz="1400">
              <a:latin typeface="Times New Roman"/>
              <a:cs typeface="Times New Roman"/>
            </a:endParaRPr>
          </a:p>
          <a:p>
            <a:pPr algn="just" marL="12700" marR="12700">
              <a:lnSpc>
                <a:spcPct val="110700"/>
              </a:lnSpc>
              <a:spcBef>
                <a:spcPts val="25"/>
              </a:spcBef>
            </a:pPr>
            <a:r>
              <a:rPr dirty="0" smtClean="0" sz="1400" b="1" i="1">
                <a:latin typeface="Times New Roman"/>
                <a:cs typeface="Times New Roman"/>
              </a:rPr>
              <a:t>Fi</a:t>
            </a:r>
            <a:r>
              <a:rPr dirty="0" smtClean="0" sz="1400" spc="-10" b="1" i="1">
                <a:latin typeface="Times New Roman"/>
                <a:cs typeface="Times New Roman"/>
              </a:rPr>
              <a:t>r</a:t>
            </a:r>
            <a:r>
              <a:rPr dirty="0" smtClean="0" sz="1400" spc="-10" b="1" i="1">
                <a:latin typeface="Times New Roman"/>
                <a:cs typeface="Times New Roman"/>
              </a:rPr>
              <a:t>s</a:t>
            </a:r>
            <a:r>
              <a:rPr dirty="0" smtClean="0" sz="1400" spc="0" b="1" i="1">
                <a:latin typeface="Times New Roman"/>
                <a:cs typeface="Times New Roman"/>
              </a:rPr>
              <a:t>t</a:t>
            </a:r>
            <a:r>
              <a:rPr dirty="0" smtClean="0" sz="1400" spc="-25" b="1" i="1">
                <a:latin typeface="Times New Roman"/>
                <a:cs typeface="Times New Roman"/>
              </a:rPr>
              <a:t> </a:t>
            </a:r>
            <a:r>
              <a:rPr dirty="0" smtClean="0" sz="1400" spc="0" b="1" i="1">
                <a:latin typeface="Times New Roman"/>
                <a:cs typeface="Times New Roman"/>
              </a:rPr>
              <a:t>s</a:t>
            </a:r>
            <a:r>
              <a:rPr dirty="0" smtClean="0" sz="1400" spc="-10" b="1" i="1">
                <a:latin typeface="Times New Roman"/>
                <a:cs typeface="Times New Roman"/>
              </a:rPr>
              <a:t>t</a:t>
            </a:r>
            <a:r>
              <a:rPr dirty="0" smtClean="0" sz="1400" spc="-10" b="1" i="1">
                <a:latin typeface="Times New Roman"/>
                <a:cs typeface="Times New Roman"/>
              </a:rPr>
              <a:t>a</a:t>
            </a:r>
            <a:r>
              <a:rPr dirty="0" smtClean="0" sz="1400" spc="0" b="1" i="1">
                <a:latin typeface="Times New Roman"/>
                <a:cs typeface="Times New Roman"/>
              </a:rPr>
              <a:t>ge:</a:t>
            </a:r>
            <a:r>
              <a:rPr dirty="0" smtClean="0" sz="1400" spc="-20" b="1" i="1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-3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3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ll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or</a:t>
            </a:r>
            <a:r>
              <a:rPr dirty="0" smtClean="0" sz="1400" spc="-3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ce</a:t>
            </a:r>
            <a:r>
              <a:rPr dirty="0" smtClean="0" sz="1400" spc="-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</a:t>
            </a:r>
            <a:r>
              <a:rPr dirty="0" smtClean="0" sz="1400" spc="-4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-3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fi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2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ta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3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20">
                <a:latin typeface="Cambria Math"/>
                <a:cs typeface="Cambria Math"/>
              </a:rPr>
              <a:t>�</a:t>
            </a:r>
            <a:r>
              <a:rPr dirty="0" smtClean="0" baseline="-16666" sz="1500" spc="89">
                <a:latin typeface="Cambria Math"/>
                <a:cs typeface="Cambria Math"/>
              </a:rPr>
              <a:t>C</a:t>
            </a:r>
            <a:r>
              <a:rPr dirty="0" smtClean="0" baseline="-16666" sz="1500" spc="89">
                <a:latin typeface="Cambria Math"/>
                <a:cs typeface="Cambria Math"/>
              </a:rPr>
              <a:t> </a:t>
            </a:r>
            <a:r>
              <a:rPr dirty="0" smtClean="0" baseline="-16666" sz="1500" spc="-89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in</a:t>
            </a:r>
            <a:r>
              <a:rPr dirty="0" smtClean="0" sz="1400" spc="-3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pa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al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el</a:t>
            </a:r>
            <a:r>
              <a:rPr dirty="0" smtClean="0" sz="1400" spc="-2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th</a:t>
            </a:r>
            <a:r>
              <a:rPr dirty="0" smtClean="0" sz="1400" spc="-3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3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 to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 se</a:t>
            </a:r>
            <a:r>
              <a:rPr dirty="0" smtClean="0" sz="1400" spc="-1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nd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e.</a:t>
            </a:r>
            <a:endParaRPr sz="1400">
              <a:latin typeface="Times New Roman"/>
              <a:cs typeface="Times New Roman"/>
            </a:endParaRPr>
          </a:p>
          <a:p>
            <a:pPr algn="ctr" marL="3175">
              <a:lnSpc>
                <a:spcPct val="100000"/>
              </a:lnSpc>
              <a:spcBef>
                <a:spcPts val="215"/>
              </a:spcBef>
            </a:pPr>
            <a:r>
              <a:rPr dirty="0" smtClean="0" sz="1400" spc="-20">
                <a:latin typeface="Cambria Math"/>
                <a:cs typeface="Cambria Math"/>
              </a:rPr>
              <a:t>�</a:t>
            </a:r>
            <a:r>
              <a:rPr dirty="0" smtClean="0" baseline="-16666" sz="1500" spc="-15">
                <a:latin typeface="Cambria Math"/>
                <a:cs typeface="Cambria Math"/>
              </a:rPr>
              <a:t>𝑐</a:t>
            </a:r>
            <a:r>
              <a:rPr dirty="0" smtClean="0" baseline="-16666" sz="1500" spc="30">
                <a:latin typeface="Cambria Math"/>
                <a:cs typeface="Cambria Math"/>
              </a:rPr>
              <a:t>1</a:t>
            </a:r>
            <a:r>
              <a:rPr dirty="0" smtClean="0" baseline="-16666" sz="1500" spc="30">
                <a:latin typeface="Cambria Math"/>
                <a:cs typeface="Cambria Math"/>
              </a:rPr>
              <a:t>  </a:t>
            </a:r>
            <a:r>
              <a:rPr dirty="0" smtClean="0" sz="1400" spc="20">
                <a:latin typeface="Cambria Math"/>
                <a:cs typeface="Cambria Math"/>
              </a:rPr>
              <a:t>≅</a:t>
            </a:r>
            <a:r>
              <a:rPr dirty="0" smtClean="0" sz="1400" spc="70">
                <a:latin typeface="Cambria Math"/>
                <a:cs typeface="Cambria Math"/>
              </a:rPr>
              <a:t> </a:t>
            </a:r>
            <a:r>
              <a:rPr dirty="0" smtClean="0" sz="1400" spc="-20">
                <a:latin typeface="Cambria Math"/>
                <a:cs typeface="Cambria Math"/>
              </a:rPr>
              <a:t>�</a:t>
            </a:r>
            <a:r>
              <a:rPr dirty="0" smtClean="0" baseline="-16666" sz="1500" spc="89">
                <a:latin typeface="Cambria Math"/>
                <a:cs typeface="Cambria Math"/>
              </a:rPr>
              <a:t>C</a:t>
            </a:r>
            <a:r>
              <a:rPr dirty="0" smtClean="0" baseline="-16666" sz="1500" spc="89">
                <a:latin typeface="Cambria Math"/>
                <a:cs typeface="Cambria Math"/>
              </a:rPr>
              <a:t>  </a:t>
            </a:r>
            <a:r>
              <a:rPr dirty="0" smtClean="0" sz="1400" spc="60">
                <a:latin typeface="Cambria Math"/>
                <a:cs typeface="Cambria Math"/>
              </a:rPr>
              <a:t>∥</a:t>
            </a:r>
            <a:r>
              <a:rPr dirty="0" smtClean="0" sz="1400" spc="80">
                <a:latin typeface="Cambria Math"/>
                <a:cs typeface="Cambria Math"/>
              </a:rPr>
              <a:t> </a:t>
            </a:r>
            <a:r>
              <a:rPr dirty="0" smtClean="0" baseline="1984" sz="2100" spc="7">
                <a:latin typeface="Cambria Math"/>
                <a:cs typeface="Cambria Math"/>
              </a:rPr>
              <a:t>(</a:t>
            </a:r>
            <a:r>
              <a:rPr dirty="0" smtClean="0" sz="1400" spc="-20">
                <a:latin typeface="Cambria Math"/>
                <a:cs typeface="Cambria Math"/>
              </a:rPr>
              <a:t>�</a:t>
            </a:r>
            <a:r>
              <a:rPr dirty="0" smtClean="0" baseline="-16666" sz="1500" spc="30">
                <a:latin typeface="Cambria Math"/>
                <a:cs typeface="Cambria Math"/>
              </a:rPr>
              <a:t>3</a:t>
            </a:r>
            <a:r>
              <a:rPr dirty="0" smtClean="0" baseline="-16666" sz="1500" spc="30">
                <a:latin typeface="Cambria Math"/>
                <a:cs typeface="Cambria Math"/>
              </a:rPr>
              <a:t> </a:t>
            </a:r>
            <a:r>
              <a:rPr dirty="0" smtClean="0" baseline="-16666" sz="1500" spc="-1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∥</a:t>
            </a:r>
            <a:r>
              <a:rPr dirty="0" smtClean="0" sz="1400" spc="80">
                <a:latin typeface="Cambria Math"/>
                <a:cs typeface="Cambria Math"/>
              </a:rPr>
              <a:t> </a:t>
            </a:r>
            <a:r>
              <a:rPr dirty="0" smtClean="0" sz="1400" spc="-20">
                <a:latin typeface="Cambria Math"/>
                <a:cs typeface="Cambria Math"/>
              </a:rPr>
              <a:t>�</a:t>
            </a:r>
            <a:r>
              <a:rPr dirty="0" smtClean="0" baseline="-16666" sz="1500" spc="112">
                <a:latin typeface="Cambria Math"/>
                <a:cs typeface="Cambria Math"/>
              </a:rPr>
              <a:t>4</a:t>
            </a:r>
            <a:r>
              <a:rPr dirty="0" smtClean="0" baseline="1984" sz="2100" spc="0">
                <a:latin typeface="Cambria Math"/>
                <a:cs typeface="Cambria Math"/>
              </a:rPr>
              <a:t>)</a:t>
            </a:r>
            <a:r>
              <a:rPr dirty="0" smtClean="0" baseline="1984" sz="2100" spc="97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=</a:t>
            </a:r>
            <a:r>
              <a:rPr dirty="0" smtClean="0" sz="1400" spc="8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4.7</a:t>
            </a:r>
            <a:r>
              <a:rPr dirty="0" smtClean="0" sz="1400" spc="-10">
                <a:latin typeface="Cambria Math"/>
                <a:cs typeface="Cambria Math"/>
              </a:rPr>
              <a:t> </a:t>
            </a:r>
            <a:r>
              <a:rPr dirty="0" smtClean="0" sz="1400" spc="-5">
                <a:latin typeface="Cambria Math"/>
                <a:cs typeface="Cambria Math"/>
              </a:rPr>
              <a:t>k</a:t>
            </a:r>
            <a:r>
              <a:rPr dirty="0" smtClean="0" sz="1400" spc="0">
                <a:latin typeface="Cambria Math"/>
                <a:cs typeface="Cambria Math"/>
              </a:rPr>
              <a:t>Ω</a:t>
            </a:r>
            <a:r>
              <a:rPr dirty="0" smtClean="0" sz="1400" spc="7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∥</a:t>
            </a:r>
            <a:r>
              <a:rPr dirty="0" smtClean="0" sz="1400" spc="8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5.6</a:t>
            </a:r>
            <a:r>
              <a:rPr dirty="0" smtClean="0" sz="1400" spc="5">
                <a:latin typeface="Cambria Math"/>
                <a:cs typeface="Cambria Math"/>
              </a:rPr>
              <a:t> </a:t>
            </a:r>
            <a:r>
              <a:rPr dirty="0" smtClean="0" sz="1400" spc="-5">
                <a:latin typeface="Cambria Math"/>
                <a:cs typeface="Cambria Math"/>
              </a:rPr>
              <a:t>k</a:t>
            </a:r>
            <a:r>
              <a:rPr dirty="0" smtClean="0" sz="1400" spc="0">
                <a:latin typeface="Cambria Math"/>
                <a:cs typeface="Cambria Math"/>
              </a:rPr>
              <a:t>Ω</a:t>
            </a:r>
            <a:r>
              <a:rPr dirty="0" smtClean="0" sz="1400" spc="5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∥</a:t>
            </a:r>
            <a:r>
              <a:rPr dirty="0" smtClean="0" sz="1400" spc="8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22</a:t>
            </a:r>
            <a:r>
              <a:rPr dirty="0" smtClean="0" sz="1400" spc="5">
                <a:latin typeface="Cambria Math"/>
                <a:cs typeface="Cambria Math"/>
              </a:rPr>
              <a:t> </a:t>
            </a:r>
            <a:r>
              <a:rPr dirty="0" smtClean="0" sz="1400" spc="-5">
                <a:latin typeface="Cambria Math"/>
                <a:cs typeface="Cambria Math"/>
              </a:rPr>
              <a:t>k</a:t>
            </a:r>
            <a:r>
              <a:rPr dirty="0" smtClean="0" sz="1400" spc="0">
                <a:latin typeface="Cambria Math"/>
                <a:cs typeface="Cambria Math"/>
              </a:rPr>
              <a:t>Ω</a:t>
            </a:r>
            <a:r>
              <a:rPr dirty="0" smtClean="0" sz="1400" spc="7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=</a:t>
            </a:r>
            <a:r>
              <a:rPr dirty="0" smtClean="0" sz="1400" spc="7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2.29</a:t>
            </a:r>
            <a:r>
              <a:rPr dirty="0" smtClean="0" sz="1400" spc="5">
                <a:latin typeface="Cambria Math"/>
                <a:cs typeface="Cambria Math"/>
              </a:rPr>
              <a:t> </a:t>
            </a:r>
            <a:r>
              <a:rPr dirty="0" smtClean="0" sz="1400" spc="-5">
                <a:latin typeface="Cambria Math"/>
                <a:cs typeface="Cambria Math"/>
              </a:rPr>
              <a:t>k</a:t>
            </a:r>
            <a:r>
              <a:rPr dirty="0" smtClean="0" sz="1400" spc="0">
                <a:latin typeface="Cambria Math"/>
                <a:cs typeface="Cambria Math"/>
              </a:rPr>
              <a:t>Ω</a:t>
            </a:r>
            <a:endParaRPr sz="1400">
              <a:latin typeface="Cambria Math"/>
              <a:cs typeface="Cambria Math"/>
            </a:endParaRPr>
          </a:p>
          <a:p>
            <a:pPr algn="ctr" marL="12700" marR="12700" indent="-1905">
              <a:lnSpc>
                <a:spcPts val="1910"/>
              </a:lnSpc>
              <a:spcBef>
                <a:spcPts val="55"/>
              </a:spcBef>
            </a:pP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10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v</a:t>
            </a:r>
            <a:r>
              <a:rPr dirty="0" smtClean="0" sz="1400" spc="-5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lt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ge</a:t>
            </a:r>
            <a:r>
              <a:rPr dirty="0" smtClean="0" sz="1400" spc="9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in</a:t>
            </a:r>
            <a:r>
              <a:rPr dirty="0" smtClean="0" sz="1400" spc="9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</a:t>
            </a:r>
            <a:r>
              <a:rPr dirty="0" smtClean="0" sz="1400" spc="9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10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ir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9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st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ge</a:t>
            </a:r>
            <a:r>
              <a:rPr dirty="0" smtClean="0" sz="1400" spc="9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is</a:t>
            </a:r>
            <a:r>
              <a:rPr dirty="0" smtClean="0" sz="1400" spc="9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10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10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ll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or</a:t>
            </a:r>
            <a:r>
              <a:rPr dirty="0" smtClean="0" sz="1400" spc="10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nc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,</a:t>
            </a:r>
            <a:r>
              <a:rPr dirty="0" smtClean="0" sz="1400" spc="155">
                <a:latin typeface="Times New Roman"/>
                <a:cs typeface="Times New Roman"/>
              </a:rPr>
              <a:t> </a:t>
            </a:r>
            <a:r>
              <a:rPr dirty="0" smtClean="0" sz="1400" spc="-20">
                <a:latin typeface="Cambria Math"/>
                <a:cs typeface="Cambria Math"/>
              </a:rPr>
              <a:t>�</a:t>
            </a:r>
            <a:r>
              <a:rPr dirty="0" smtClean="0" baseline="-16666" sz="1500" spc="-15">
                <a:latin typeface="Cambria Math"/>
                <a:cs typeface="Cambria Math"/>
              </a:rPr>
              <a:t>𝑐</a:t>
            </a:r>
            <a:r>
              <a:rPr dirty="0" smtClean="0" baseline="-16666" sz="1500" spc="97">
                <a:latin typeface="Cambria Math"/>
                <a:cs typeface="Cambria Math"/>
              </a:rPr>
              <a:t>1</a:t>
            </a:r>
            <a:r>
              <a:rPr dirty="0" smtClean="0" sz="1400" spc="0">
                <a:latin typeface="Times New Roman"/>
                <a:cs typeface="Times New Roman"/>
              </a:rPr>
              <a:t>,</a:t>
            </a:r>
            <a:r>
              <a:rPr dirty="0" smtClean="0" sz="1400" spc="10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v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10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by</a:t>
            </a:r>
            <a:r>
              <a:rPr dirty="0" smtClean="0" sz="1400" spc="8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the</a:t>
            </a:r>
            <a:r>
              <a:rPr dirty="0" smtClean="0" sz="1400" spc="9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ac</a:t>
            </a:r>
            <a:r>
              <a:rPr dirty="0" smtClean="0" sz="1400" spc="90">
                <a:latin typeface="Times New Roman"/>
                <a:cs typeface="Times New Roman"/>
              </a:rPr>
              <a:t> </a:t>
            </a:r>
            <a:r>
              <a:rPr dirty="0" smtClean="0" sz="1400" spc="10">
                <a:latin typeface="Times New Roman"/>
                <a:cs typeface="Times New Roman"/>
              </a:rPr>
              <a:t>e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itt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 re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nce,</a:t>
            </a:r>
            <a:r>
              <a:rPr dirty="0" smtClean="0" sz="1400" spc="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ich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is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um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-20">
                <a:latin typeface="Cambria Math"/>
                <a:cs typeface="Cambria Math"/>
              </a:rPr>
              <a:t>�</a:t>
            </a:r>
            <a:r>
              <a:rPr dirty="0" smtClean="0" baseline="-16666" sz="1500" spc="52">
                <a:latin typeface="Cambria Math"/>
                <a:cs typeface="Cambria Math"/>
              </a:rPr>
              <a:t>E</a:t>
            </a:r>
            <a:r>
              <a:rPr dirty="0" smtClean="0" baseline="-16666" sz="1500" spc="52">
                <a:latin typeface="Cambria Math"/>
                <a:cs typeface="Cambria Math"/>
              </a:rPr>
              <a:t>1</a:t>
            </a:r>
            <a:r>
              <a:rPr dirty="0" smtClean="0" baseline="-16666" sz="1500" spc="52">
                <a:latin typeface="Cambria Math"/>
                <a:cs typeface="Cambria Math"/>
              </a:rPr>
              <a:t> </a:t>
            </a:r>
            <a:r>
              <a:rPr dirty="0" smtClean="0" baseline="-16666" sz="1500" spc="-104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+</a:t>
            </a:r>
            <a:r>
              <a:rPr dirty="0" smtClean="0" sz="1400" spc="-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�</a:t>
            </a:r>
            <a:r>
              <a:rPr dirty="0" smtClean="0" sz="1400" spc="-5">
                <a:latin typeface="Cambria Math"/>
                <a:cs typeface="Cambria Math"/>
              </a:rPr>
              <a:t>′</a:t>
            </a:r>
            <a:r>
              <a:rPr dirty="0" smtClean="0" baseline="-16666" sz="1500" spc="-15">
                <a:latin typeface="Cambria Math"/>
                <a:cs typeface="Cambria Math"/>
              </a:rPr>
              <a:t>𝑒</a:t>
            </a:r>
            <a:r>
              <a:rPr dirty="0" smtClean="0" baseline="-16666" sz="1500" spc="0">
                <a:latin typeface="Cambria Math"/>
                <a:cs typeface="Cambria Math"/>
              </a:rPr>
              <a:t>(</a:t>
            </a:r>
            <a:r>
              <a:rPr dirty="0" smtClean="0" baseline="-16666" sz="1500" spc="-15">
                <a:latin typeface="Cambria Math"/>
                <a:cs typeface="Cambria Math"/>
              </a:rPr>
              <a:t>𝑄</a:t>
            </a:r>
            <a:r>
              <a:rPr dirty="0" smtClean="0" baseline="-16666" sz="1500" spc="22">
                <a:latin typeface="Cambria Math"/>
                <a:cs typeface="Cambria Math"/>
              </a:rPr>
              <a:t>1</a:t>
            </a:r>
            <a:r>
              <a:rPr dirty="0" smtClean="0" baseline="-16666" sz="1500" spc="67">
                <a:latin typeface="Cambria Math"/>
                <a:cs typeface="Cambria Math"/>
              </a:rPr>
              <a:t>)</a:t>
            </a:r>
            <a:r>
              <a:rPr dirty="0" smtClean="0" sz="1400" spc="0">
                <a:latin typeface="Times New Roman"/>
                <a:cs typeface="Times New Roman"/>
              </a:rPr>
              <a:t>.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xi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ate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v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</a:t>
            </a:r>
            <a:r>
              <a:rPr dirty="0" smtClean="0" sz="1400" spc="3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�</a:t>
            </a:r>
            <a:r>
              <a:rPr dirty="0" smtClean="0" sz="1400" spc="-5">
                <a:latin typeface="Cambria Math"/>
                <a:cs typeface="Cambria Math"/>
              </a:rPr>
              <a:t>′</a:t>
            </a:r>
            <a:r>
              <a:rPr dirty="0" smtClean="0" baseline="-16666" sz="1500" spc="-15">
                <a:latin typeface="Cambria Math"/>
                <a:cs typeface="Cambria Math"/>
              </a:rPr>
              <a:t>𝑒</a:t>
            </a:r>
            <a:r>
              <a:rPr dirty="0" smtClean="0" baseline="-16666" sz="1500" spc="0">
                <a:latin typeface="Cambria Math"/>
                <a:cs typeface="Cambria Math"/>
              </a:rPr>
              <a:t>(</a:t>
            </a:r>
            <a:r>
              <a:rPr dirty="0" smtClean="0" baseline="-16666" sz="1500" spc="-15">
                <a:latin typeface="Cambria Math"/>
                <a:cs typeface="Cambria Math"/>
              </a:rPr>
              <a:t>𝑄</a:t>
            </a:r>
            <a:r>
              <a:rPr dirty="0" smtClean="0" baseline="-16666" sz="1500" spc="22">
                <a:latin typeface="Cambria Math"/>
                <a:cs typeface="Cambria Math"/>
              </a:rPr>
              <a:t>1</a:t>
            </a:r>
            <a:r>
              <a:rPr dirty="0" smtClean="0" baseline="-16666" sz="1500" spc="-7">
                <a:latin typeface="Cambria Math"/>
                <a:cs typeface="Cambria Math"/>
              </a:rPr>
              <a:t>)</a:t>
            </a:r>
            <a:r>
              <a:rPr dirty="0" smtClean="0" baseline="-16666" sz="1500" spc="-7">
                <a:latin typeface="Cambria Math"/>
                <a:cs typeface="Cambria Math"/>
              </a:rPr>
              <a:t> </a:t>
            </a:r>
            <a:r>
              <a:rPr dirty="0" smtClean="0" baseline="-16666" sz="1500" spc="-7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is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ter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ined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by</a:t>
            </a:r>
            <a:endParaRPr sz="1400">
              <a:latin typeface="Times New Roman"/>
              <a:cs typeface="Times New Roman"/>
            </a:endParaRPr>
          </a:p>
          <a:p>
            <a:pPr algn="just" marL="12700" marR="5790565">
              <a:lnSpc>
                <a:spcPct val="100000"/>
              </a:lnSpc>
              <a:spcBef>
                <a:spcPts val="280"/>
              </a:spcBef>
            </a:pPr>
            <a:r>
              <a:rPr dirty="0" smtClean="0" sz="1400">
                <a:latin typeface="Times New Roman"/>
                <a:cs typeface="Times New Roman"/>
              </a:rPr>
              <a:t>fir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𝐼</a:t>
            </a:r>
            <a:r>
              <a:rPr dirty="0" smtClean="0" baseline="-16666" sz="1500" spc="187">
                <a:latin typeface="Cambria Math"/>
                <a:cs typeface="Cambria Math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  <a:p>
            <a:pPr algn="ctr" marL="1905">
              <a:lnSpc>
                <a:spcPct val="100000"/>
              </a:lnSpc>
              <a:spcBef>
                <a:spcPts val="240"/>
              </a:spcBef>
            </a:pPr>
            <a:r>
              <a:rPr dirty="0" smtClean="0" sz="1400" spc="-195">
                <a:latin typeface="Cambria Math"/>
                <a:cs typeface="Cambria Math"/>
              </a:rPr>
              <a:t>�</a:t>
            </a:r>
            <a:r>
              <a:rPr dirty="0" smtClean="0" baseline="-16666" sz="1500" spc="97">
                <a:latin typeface="Cambria Math"/>
                <a:cs typeface="Cambria Math"/>
              </a:rPr>
              <a:t>B</a:t>
            </a:r>
            <a:r>
              <a:rPr dirty="0" smtClean="0" baseline="-16666" sz="1500" spc="97">
                <a:latin typeface="Cambria Math"/>
                <a:cs typeface="Cambria Math"/>
              </a:rPr>
              <a:t> </a:t>
            </a:r>
            <a:r>
              <a:rPr dirty="0" smtClean="0" baseline="-16666" sz="1500" spc="3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≅</a:t>
            </a:r>
            <a:r>
              <a:rPr dirty="0" smtClean="0" sz="1400" spc="70">
                <a:latin typeface="Cambria Math"/>
                <a:cs typeface="Cambria Math"/>
              </a:rPr>
              <a:t> </a:t>
            </a:r>
            <a:r>
              <a:rPr dirty="0" smtClean="0" baseline="1984" sz="2100" spc="7">
                <a:latin typeface="Cambria Math"/>
                <a:cs typeface="Cambria Math"/>
              </a:rPr>
              <a:t>(</a:t>
            </a:r>
            <a:r>
              <a:rPr dirty="0" smtClean="0" sz="1400" spc="-20">
                <a:latin typeface="Cambria Math"/>
                <a:cs typeface="Cambria Math"/>
              </a:rPr>
              <a:t>�</a:t>
            </a:r>
            <a:r>
              <a:rPr dirty="0" smtClean="0" baseline="-16666" sz="1500" spc="97">
                <a:latin typeface="Cambria Math"/>
                <a:cs typeface="Cambria Math"/>
              </a:rPr>
              <a:t>2</a:t>
            </a:r>
            <a:r>
              <a:rPr dirty="0" smtClean="0" baseline="1984" sz="2100" spc="0">
                <a:latin typeface="Cambria Math"/>
                <a:cs typeface="Cambria Math"/>
              </a:rPr>
              <a:t>⁄</a:t>
            </a:r>
            <a:r>
              <a:rPr dirty="0" smtClean="0" sz="1400" spc="5">
                <a:latin typeface="Cambria Math"/>
                <a:cs typeface="Cambria Math"/>
              </a:rPr>
              <a:t>(</a:t>
            </a:r>
            <a:r>
              <a:rPr dirty="0" smtClean="0" sz="1400" spc="-55">
                <a:latin typeface="Cambria Math"/>
                <a:cs typeface="Cambria Math"/>
              </a:rPr>
              <a:t>�</a:t>
            </a:r>
            <a:r>
              <a:rPr dirty="0" smtClean="0" baseline="-16666" sz="1500" spc="30">
                <a:latin typeface="Cambria Math"/>
                <a:cs typeface="Cambria Math"/>
              </a:rPr>
              <a:t>1</a:t>
            </a:r>
            <a:r>
              <a:rPr dirty="0" smtClean="0" baseline="-16666" sz="1500" spc="30">
                <a:latin typeface="Cambria Math"/>
                <a:cs typeface="Cambria Math"/>
              </a:rPr>
              <a:t> </a:t>
            </a:r>
            <a:r>
              <a:rPr dirty="0" smtClean="0" baseline="-16666" sz="1500" spc="-127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+</a:t>
            </a:r>
            <a:r>
              <a:rPr dirty="0" smtClean="0" sz="1400" spc="-5">
                <a:latin typeface="Cambria Math"/>
                <a:cs typeface="Cambria Math"/>
              </a:rPr>
              <a:t> </a:t>
            </a:r>
            <a:r>
              <a:rPr dirty="0" smtClean="0" sz="1400" spc="-20">
                <a:latin typeface="Cambria Math"/>
                <a:cs typeface="Cambria Math"/>
              </a:rPr>
              <a:t>�</a:t>
            </a:r>
            <a:r>
              <a:rPr dirty="0" smtClean="0" baseline="-16666" sz="1500" spc="112">
                <a:latin typeface="Cambria Math"/>
                <a:cs typeface="Cambria Math"/>
              </a:rPr>
              <a:t>2</a:t>
            </a:r>
            <a:r>
              <a:rPr dirty="0" smtClean="0" sz="1400" spc="5">
                <a:latin typeface="Cambria Math"/>
                <a:cs typeface="Cambria Math"/>
              </a:rPr>
              <a:t>)</a:t>
            </a:r>
            <a:r>
              <a:rPr dirty="0" smtClean="0" baseline="1984" sz="2100" spc="-15">
                <a:latin typeface="Cambria Math"/>
                <a:cs typeface="Cambria Math"/>
              </a:rPr>
              <a:t>)</a:t>
            </a:r>
            <a:r>
              <a:rPr dirty="0" smtClean="0" sz="1400" spc="-195">
                <a:latin typeface="Cambria Math"/>
                <a:cs typeface="Cambria Math"/>
              </a:rPr>
              <a:t>�</a:t>
            </a:r>
            <a:r>
              <a:rPr dirty="0" smtClean="0" baseline="-16666" sz="1500" spc="82">
                <a:latin typeface="Cambria Math"/>
                <a:cs typeface="Cambria Math"/>
              </a:rPr>
              <a:t>C</a:t>
            </a:r>
            <a:r>
              <a:rPr dirty="0" smtClean="0" baseline="-16666" sz="1500" spc="89">
                <a:latin typeface="Cambria Math"/>
                <a:cs typeface="Cambria Math"/>
              </a:rPr>
              <a:t>C</a:t>
            </a:r>
            <a:r>
              <a:rPr dirty="0" smtClean="0" baseline="-16666" sz="1500" spc="89">
                <a:latin typeface="Cambria Math"/>
                <a:cs typeface="Cambria Math"/>
              </a:rPr>
              <a:t> </a:t>
            </a:r>
            <a:r>
              <a:rPr dirty="0" smtClean="0" baseline="-16666" sz="1500" spc="1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=</a:t>
            </a:r>
            <a:r>
              <a:rPr dirty="0" smtClean="0" sz="1400" spc="70">
                <a:latin typeface="Cambria Math"/>
                <a:cs typeface="Cambria Math"/>
              </a:rPr>
              <a:t> </a:t>
            </a:r>
            <a:r>
              <a:rPr dirty="0" smtClean="0" baseline="1984" sz="2100" spc="7">
                <a:latin typeface="Cambria Math"/>
                <a:cs typeface="Cambria Math"/>
              </a:rPr>
              <a:t>(</a:t>
            </a:r>
            <a:r>
              <a:rPr dirty="0" smtClean="0" sz="1400" spc="0">
                <a:latin typeface="Cambria Math"/>
                <a:cs typeface="Cambria Math"/>
              </a:rPr>
              <a:t>10</a:t>
            </a:r>
            <a:r>
              <a:rPr dirty="0" smtClean="0" sz="1400" spc="5">
                <a:latin typeface="Cambria Math"/>
                <a:cs typeface="Cambria Math"/>
              </a:rPr>
              <a:t> </a:t>
            </a:r>
            <a:r>
              <a:rPr dirty="0" smtClean="0" sz="1400" spc="-5">
                <a:latin typeface="Cambria Math"/>
                <a:cs typeface="Cambria Math"/>
              </a:rPr>
              <a:t>k</a:t>
            </a:r>
            <a:r>
              <a:rPr dirty="0" smtClean="0" sz="1400" spc="-20">
                <a:latin typeface="Cambria Math"/>
                <a:cs typeface="Cambria Math"/>
              </a:rPr>
              <a:t>Ω</a:t>
            </a:r>
            <a:r>
              <a:rPr dirty="0" smtClean="0" baseline="1984" sz="2100" spc="0">
                <a:latin typeface="Cambria Math"/>
                <a:cs typeface="Cambria Math"/>
              </a:rPr>
              <a:t>⁄</a:t>
            </a:r>
            <a:r>
              <a:rPr dirty="0" smtClean="0" sz="1400" spc="5">
                <a:latin typeface="Cambria Math"/>
                <a:cs typeface="Cambria Math"/>
              </a:rPr>
              <a:t>(</a:t>
            </a:r>
            <a:r>
              <a:rPr dirty="0" smtClean="0" sz="1400" spc="0">
                <a:latin typeface="Cambria Math"/>
                <a:cs typeface="Cambria Math"/>
              </a:rPr>
              <a:t>10</a:t>
            </a:r>
            <a:r>
              <a:rPr dirty="0" smtClean="0" sz="1400" spc="-10">
                <a:latin typeface="Cambria Math"/>
                <a:cs typeface="Cambria Math"/>
              </a:rPr>
              <a:t> </a:t>
            </a:r>
            <a:r>
              <a:rPr dirty="0" smtClean="0" sz="1400" spc="-5">
                <a:latin typeface="Cambria Math"/>
                <a:cs typeface="Cambria Math"/>
              </a:rPr>
              <a:t>k</a:t>
            </a:r>
            <a:r>
              <a:rPr dirty="0" smtClean="0" sz="1400" spc="0">
                <a:latin typeface="Cambria Math"/>
                <a:cs typeface="Cambria Math"/>
              </a:rPr>
              <a:t>Ω</a:t>
            </a:r>
            <a:r>
              <a:rPr dirty="0" smtClean="0" sz="1400" spc="-1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+</a:t>
            </a:r>
            <a:r>
              <a:rPr dirty="0" smtClean="0" sz="1400" spc="-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56</a:t>
            </a:r>
            <a:r>
              <a:rPr dirty="0" smtClean="0" sz="1400" spc="5">
                <a:latin typeface="Cambria Math"/>
                <a:cs typeface="Cambria Math"/>
              </a:rPr>
              <a:t> </a:t>
            </a:r>
            <a:r>
              <a:rPr dirty="0" smtClean="0" sz="1400" spc="-5">
                <a:latin typeface="Cambria Math"/>
                <a:cs typeface="Cambria Math"/>
              </a:rPr>
              <a:t>k</a:t>
            </a:r>
            <a:r>
              <a:rPr dirty="0" smtClean="0" sz="1400" spc="-10">
                <a:latin typeface="Cambria Math"/>
                <a:cs typeface="Cambria Math"/>
              </a:rPr>
              <a:t>Ω</a:t>
            </a:r>
            <a:r>
              <a:rPr dirty="0" smtClean="0" sz="1400" spc="5">
                <a:latin typeface="Cambria Math"/>
                <a:cs typeface="Cambria Math"/>
              </a:rPr>
              <a:t>)</a:t>
            </a:r>
            <a:r>
              <a:rPr dirty="0" smtClean="0" baseline="1984" sz="2100" spc="7">
                <a:latin typeface="Cambria Math"/>
                <a:cs typeface="Cambria Math"/>
              </a:rPr>
              <a:t>)</a:t>
            </a:r>
            <a:r>
              <a:rPr dirty="0" smtClean="0" sz="1400" spc="-10">
                <a:latin typeface="Cambria Math"/>
                <a:cs typeface="Cambria Math"/>
              </a:rPr>
              <a:t>1</a:t>
            </a:r>
            <a:r>
              <a:rPr dirty="0" smtClean="0" sz="1400" spc="0">
                <a:latin typeface="Cambria Math"/>
                <a:cs typeface="Cambria Math"/>
              </a:rPr>
              <a:t>2</a:t>
            </a:r>
            <a:r>
              <a:rPr dirty="0" smtClean="0" sz="1400" spc="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V</a:t>
            </a:r>
            <a:r>
              <a:rPr dirty="0" smtClean="0" sz="1400" spc="5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=</a:t>
            </a:r>
            <a:r>
              <a:rPr dirty="0" smtClean="0" sz="1400" spc="8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1.82</a:t>
            </a:r>
            <a:r>
              <a:rPr dirty="0" smtClean="0" sz="1400" spc="-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V</a:t>
            </a:r>
            <a:endParaRPr sz="1400">
              <a:latin typeface="Cambria Math"/>
              <a:cs typeface="Cambria Math"/>
            </a:endParaRPr>
          </a:p>
          <a:p>
            <a:pPr algn="ctr" marR="7620">
              <a:lnSpc>
                <a:spcPct val="100000"/>
              </a:lnSpc>
              <a:spcBef>
                <a:spcPts val="200"/>
              </a:spcBef>
            </a:pPr>
            <a:r>
              <a:rPr dirty="0" smtClean="0" sz="1400" spc="-195">
                <a:latin typeface="Cambria Math"/>
                <a:cs typeface="Cambria Math"/>
              </a:rPr>
              <a:t>�</a:t>
            </a:r>
            <a:r>
              <a:rPr dirty="0" smtClean="0" baseline="-16666" sz="1500" spc="97">
                <a:latin typeface="Cambria Math"/>
                <a:cs typeface="Cambria Math"/>
              </a:rPr>
              <a:t>BE</a:t>
            </a:r>
            <a:r>
              <a:rPr dirty="0" smtClean="0" baseline="-16666" sz="1500" spc="97">
                <a:latin typeface="Cambria Math"/>
                <a:cs typeface="Cambria Math"/>
              </a:rPr>
              <a:t> </a:t>
            </a:r>
            <a:r>
              <a:rPr dirty="0" smtClean="0" baseline="-16666" sz="1500" spc="1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=</a:t>
            </a:r>
            <a:r>
              <a:rPr dirty="0" smtClean="0" sz="1400" spc="70">
                <a:latin typeface="Cambria Math"/>
                <a:cs typeface="Cambria Math"/>
              </a:rPr>
              <a:t> </a:t>
            </a:r>
            <a:r>
              <a:rPr dirty="0" smtClean="0" sz="1400" spc="-195">
                <a:latin typeface="Cambria Math"/>
                <a:cs typeface="Cambria Math"/>
              </a:rPr>
              <a:t>�</a:t>
            </a:r>
            <a:r>
              <a:rPr dirty="0" smtClean="0" baseline="-16666" sz="1500" spc="97">
                <a:latin typeface="Cambria Math"/>
                <a:cs typeface="Cambria Math"/>
              </a:rPr>
              <a:t>B</a:t>
            </a:r>
            <a:r>
              <a:rPr dirty="0" smtClean="0" baseline="-16666" sz="1500" spc="97">
                <a:latin typeface="Cambria Math"/>
                <a:cs typeface="Cambria Math"/>
              </a:rPr>
              <a:t> </a:t>
            </a:r>
            <a:r>
              <a:rPr dirty="0" smtClean="0" baseline="-16666" sz="1500" spc="-97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−</a:t>
            </a:r>
            <a:r>
              <a:rPr dirty="0" smtClean="0" sz="1400" spc="-5">
                <a:latin typeface="Cambria Math"/>
                <a:cs typeface="Cambria Math"/>
              </a:rPr>
              <a:t> </a:t>
            </a:r>
            <a:r>
              <a:rPr dirty="0" smtClean="0" sz="1400" spc="-195">
                <a:latin typeface="Cambria Math"/>
                <a:cs typeface="Cambria Math"/>
              </a:rPr>
              <a:t>�</a:t>
            </a:r>
            <a:r>
              <a:rPr dirty="0" smtClean="0" baseline="-16666" sz="1500" spc="82">
                <a:latin typeface="Cambria Math"/>
                <a:cs typeface="Cambria Math"/>
              </a:rPr>
              <a:t>E</a:t>
            </a:r>
            <a:endParaRPr baseline="-16666" sz="1500">
              <a:latin typeface="Cambria Math"/>
              <a:cs typeface="Cambria Math"/>
            </a:endParaRPr>
          </a:p>
          <a:p>
            <a:pPr algn="ctr" marL="1905">
              <a:lnSpc>
                <a:spcPct val="100000"/>
              </a:lnSpc>
              <a:spcBef>
                <a:spcPts val="200"/>
              </a:spcBef>
            </a:pPr>
            <a:r>
              <a:rPr dirty="0" smtClean="0" sz="1400" spc="-195">
                <a:latin typeface="Cambria Math"/>
                <a:cs typeface="Cambria Math"/>
              </a:rPr>
              <a:t>�</a:t>
            </a:r>
            <a:r>
              <a:rPr dirty="0" smtClean="0" baseline="-16666" sz="1500" spc="82">
                <a:latin typeface="Cambria Math"/>
                <a:cs typeface="Cambria Math"/>
              </a:rPr>
              <a:t>E</a:t>
            </a:r>
            <a:r>
              <a:rPr dirty="0" smtClean="0" baseline="-16666" sz="1500" spc="82">
                <a:latin typeface="Cambria Math"/>
                <a:cs typeface="Cambria Math"/>
              </a:rPr>
              <a:t> </a:t>
            </a:r>
            <a:r>
              <a:rPr dirty="0" smtClean="0" baseline="-16666" sz="1500" spc="1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=</a:t>
            </a:r>
            <a:r>
              <a:rPr dirty="0" smtClean="0" sz="1400" spc="80">
                <a:latin typeface="Cambria Math"/>
                <a:cs typeface="Cambria Math"/>
              </a:rPr>
              <a:t> </a:t>
            </a:r>
            <a:r>
              <a:rPr dirty="0" smtClean="0" sz="1400" spc="-195">
                <a:latin typeface="Cambria Math"/>
                <a:cs typeface="Cambria Math"/>
              </a:rPr>
              <a:t>�</a:t>
            </a:r>
            <a:r>
              <a:rPr dirty="0" smtClean="0" baseline="-16666" sz="1500" spc="97">
                <a:latin typeface="Cambria Math"/>
                <a:cs typeface="Cambria Math"/>
              </a:rPr>
              <a:t>B</a:t>
            </a:r>
            <a:r>
              <a:rPr dirty="0" smtClean="0" baseline="-16666" sz="1500" spc="97">
                <a:latin typeface="Cambria Math"/>
                <a:cs typeface="Cambria Math"/>
              </a:rPr>
              <a:t> </a:t>
            </a:r>
            <a:r>
              <a:rPr dirty="0" smtClean="0" baseline="-16666" sz="1500" spc="-97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− </a:t>
            </a:r>
            <a:r>
              <a:rPr dirty="0" smtClean="0" sz="1400" spc="-195">
                <a:latin typeface="Cambria Math"/>
                <a:cs typeface="Cambria Math"/>
              </a:rPr>
              <a:t>�</a:t>
            </a:r>
            <a:r>
              <a:rPr dirty="0" smtClean="0" baseline="-16666" sz="1500" spc="97">
                <a:latin typeface="Cambria Math"/>
                <a:cs typeface="Cambria Math"/>
              </a:rPr>
              <a:t>BE</a:t>
            </a:r>
            <a:r>
              <a:rPr dirty="0" smtClean="0" baseline="-16666" sz="1500" spc="97">
                <a:latin typeface="Cambria Math"/>
                <a:cs typeface="Cambria Math"/>
              </a:rPr>
              <a:t> </a:t>
            </a:r>
            <a:r>
              <a:rPr dirty="0" smtClean="0" baseline="-16666" sz="1500" spc="1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=</a:t>
            </a:r>
            <a:r>
              <a:rPr dirty="0" smtClean="0" sz="1400" spc="80">
                <a:latin typeface="Cambria Math"/>
                <a:cs typeface="Cambria Math"/>
              </a:rPr>
              <a:t> </a:t>
            </a:r>
            <a:r>
              <a:rPr dirty="0" smtClean="0" sz="1400" spc="-195">
                <a:latin typeface="Cambria Math"/>
                <a:cs typeface="Cambria Math"/>
              </a:rPr>
              <a:t>�</a:t>
            </a:r>
            <a:r>
              <a:rPr dirty="0" smtClean="0" baseline="-16666" sz="1500" spc="97">
                <a:latin typeface="Cambria Math"/>
                <a:cs typeface="Cambria Math"/>
              </a:rPr>
              <a:t>B</a:t>
            </a:r>
            <a:r>
              <a:rPr dirty="0" smtClean="0" baseline="-16666" sz="1500" spc="97">
                <a:latin typeface="Cambria Math"/>
                <a:cs typeface="Cambria Math"/>
              </a:rPr>
              <a:t> </a:t>
            </a:r>
            <a:r>
              <a:rPr dirty="0" smtClean="0" baseline="-16666" sz="1500" spc="-97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−</a:t>
            </a:r>
            <a:r>
              <a:rPr dirty="0" smtClean="0" sz="1400" spc="-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0.7</a:t>
            </a:r>
            <a:r>
              <a:rPr dirty="0" smtClean="0" sz="1400" spc="-1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V</a:t>
            </a:r>
            <a:r>
              <a:rPr dirty="0" smtClean="0" sz="1400" spc="6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=</a:t>
            </a:r>
            <a:r>
              <a:rPr dirty="0" smtClean="0" sz="1400" spc="8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1.82</a:t>
            </a:r>
            <a:r>
              <a:rPr dirty="0" smtClean="0" sz="1400" spc="-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V</a:t>
            </a:r>
            <a:r>
              <a:rPr dirty="0" smtClean="0" sz="1400" spc="-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−</a:t>
            </a:r>
            <a:r>
              <a:rPr dirty="0" smtClean="0" sz="1400" spc="-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0.7</a:t>
            </a:r>
            <a:r>
              <a:rPr dirty="0" smtClean="0" sz="1400" spc="-1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V</a:t>
            </a:r>
            <a:r>
              <a:rPr dirty="0" smtClean="0" sz="1400" spc="6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=</a:t>
            </a:r>
            <a:r>
              <a:rPr dirty="0" smtClean="0" sz="1400" spc="8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1.12</a:t>
            </a:r>
            <a:r>
              <a:rPr dirty="0" smtClean="0" sz="1400" spc="-1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V</a:t>
            </a:r>
            <a:endParaRPr sz="1400">
              <a:latin typeface="Cambria Math"/>
              <a:cs typeface="Cambria Math"/>
            </a:endParaRPr>
          </a:p>
          <a:p>
            <a:pPr>
              <a:lnSpc>
                <a:spcPts val="600"/>
              </a:lnSpc>
              <a:spcBef>
                <a:spcPts val="11"/>
              </a:spcBef>
            </a:pPr>
            <a:endParaRPr sz="600"/>
          </a:p>
          <a:p>
            <a:pPr algn="ctr" marL="1270">
              <a:lnSpc>
                <a:spcPct val="100000"/>
              </a:lnSpc>
            </a:pPr>
            <a:r>
              <a:rPr dirty="0" smtClean="0" sz="1400">
                <a:latin typeface="Cambria Math"/>
                <a:cs typeface="Cambria Math"/>
              </a:rPr>
              <a:t>𝐼</a:t>
            </a:r>
            <a:r>
              <a:rPr dirty="0" smtClean="0" baseline="-16666" sz="1500" spc="82">
                <a:latin typeface="Cambria Math"/>
                <a:cs typeface="Cambria Math"/>
              </a:rPr>
              <a:t>E</a:t>
            </a:r>
            <a:r>
              <a:rPr dirty="0" smtClean="0" baseline="-16666" sz="1500" spc="82">
                <a:latin typeface="Cambria Math"/>
                <a:cs typeface="Cambria Math"/>
              </a:rPr>
              <a:t> </a:t>
            </a:r>
            <a:r>
              <a:rPr dirty="0" smtClean="0" baseline="-16666" sz="1500" spc="1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=</a:t>
            </a:r>
            <a:r>
              <a:rPr dirty="0" smtClean="0" sz="1400" spc="80">
                <a:latin typeface="Cambria Math"/>
                <a:cs typeface="Cambria Math"/>
              </a:rPr>
              <a:t> </a:t>
            </a:r>
            <a:r>
              <a:rPr dirty="0" smtClean="0" sz="1400" spc="-195">
                <a:latin typeface="Cambria Math"/>
                <a:cs typeface="Cambria Math"/>
              </a:rPr>
              <a:t>�</a:t>
            </a:r>
            <a:r>
              <a:rPr dirty="0" smtClean="0" baseline="-16666" sz="1500" spc="187">
                <a:latin typeface="Cambria Math"/>
                <a:cs typeface="Cambria Math"/>
              </a:rPr>
              <a:t>E</a:t>
            </a:r>
            <a:r>
              <a:rPr dirty="0" smtClean="0" baseline="1984" sz="2100" spc="0">
                <a:latin typeface="Cambria Math"/>
                <a:cs typeface="Cambria Math"/>
              </a:rPr>
              <a:t>⁄</a:t>
            </a:r>
            <a:r>
              <a:rPr dirty="0" smtClean="0" sz="1400" spc="5">
                <a:latin typeface="Cambria Math"/>
                <a:cs typeface="Cambria Math"/>
              </a:rPr>
              <a:t>(</a:t>
            </a:r>
            <a:r>
              <a:rPr dirty="0" smtClean="0" sz="1400" spc="-35">
                <a:latin typeface="Cambria Math"/>
                <a:cs typeface="Cambria Math"/>
              </a:rPr>
              <a:t>�</a:t>
            </a:r>
            <a:r>
              <a:rPr dirty="0" smtClean="0" baseline="-16666" sz="1500" spc="52">
                <a:latin typeface="Cambria Math"/>
                <a:cs typeface="Cambria Math"/>
              </a:rPr>
              <a:t>E</a:t>
            </a:r>
            <a:r>
              <a:rPr dirty="0" smtClean="0" baseline="-16666" sz="1500" spc="52">
                <a:latin typeface="Cambria Math"/>
                <a:cs typeface="Cambria Math"/>
              </a:rPr>
              <a:t>1</a:t>
            </a:r>
            <a:r>
              <a:rPr dirty="0" smtClean="0" baseline="-16666" sz="1500" spc="52">
                <a:latin typeface="Cambria Math"/>
                <a:cs typeface="Cambria Math"/>
              </a:rPr>
              <a:t> </a:t>
            </a:r>
            <a:r>
              <a:rPr dirty="0" smtClean="0" baseline="-16666" sz="1500" spc="-12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+</a:t>
            </a:r>
            <a:r>
              <a:rPr dirty="0" smtClean="0" sz="1400" spc="-5">
                <a:latin typeface="Cambria Math"/>
                <a:cs typeface="Cambria Math"/>
              </a:rPr>
              <a:t> </a:t>
            </a:r>
            <a:r>
              <a:rPr dirty="0" smtClean="0" sz="1400" spc="-20">
                <a:latin typeface="Cambria Math"/>
                <a:cs typeface="Cambria Math"/>
              </a:rPr>
              <a:t>�</a:t>
            </a:r>
            <a:r>
              <a:rPr dirty="0" smtClean="0" baseline="-16666" sz="1500" spc="52">
                <a:latin typeface="Cambria Math"/>
                <a:cs typeface="Cambria Math"/>
              </a:rPr>
              <a:t>E</a:t>
            </a:r>
            <a:r>
              <a:rPr dirty="0" smtClean="0" baseline="-16666" sz="1500" spc="135">
                <a:latin typeface="Cambria Math"/>
                <a:cs typeface="Cambria Math"/>
              </a:rPr>
              <a:t>2</a:t>
            </a:r>
            <a:r>
              <a:rPr dirty="0" smtClean="0" sz="1400" spc="0">
                <a:latin typeface="Cambria Math"/>
                <a:cs typeface="Cambria Math"/>
              </a:rPr>
              <a:t>)</a:t>
            </a:r>
            <a:r>
              <a:rPr dirty="0" smtClean="0" sz="1400" spc="8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=</a:t>
            </a:r>
            <a:r>
              <a:rPr dirty="0" smtClean="0" sz="1400" spc="7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1.12</a:t>
            </a:r>
            <a:r>
              <a:rPr dirty="0" smtClean="0" sz="1400" spc="5">
                <a:latin typeface="Cambria Math"/>
                <a:cs typeface="Cambria Math"/>
              </a:rPr>
              <a:t> </a:t>
            </a:r>
            <a:r>
              <a:rPr dirty="0" smtClean="0" sz="1400" spc="-20">
                <a:latin typeface="Cambria Math"/>
                <a:cs typeface="Cambria Math"/>
              </a:rPr>
              <a:t>V</a:t>
            </a:r>
            <a:r>
              <a:rPr dirty="0" smtClean="0" baseline="1984" sz="2100" spc="0">
                <a:latin typeface="Cambria Math"/>
                <a:cs typeface="Cambria Math"/>
              </a:rPr>
              <a:t>⁄</a:t>
            </a:r>
            <a:r>
              <a:rPr dirty="0" smtClean="0" sz="1400" spc="5">
                <a:latin typeface="Cambria Math"/>
                <a:cs typeface="Cambria Math"/>
              </a:rPr>
              <a:t>(</a:t>
            </a:r>
            <a:r>
              <a:rPr dirty="0" smtClean="0" sz="1400" spc="0">
                <a:latin typeface="Cambria Math"/>
                <a:cs typeface="Cambria Math"/>
              </a:rPr>
              <a:t>68</a:t>
            </a:r>
            <a:r>
              <a:rPr dirty="0" smtClean="0" sz="1400" spc="-1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Ω</a:t>
            </a:r>
            <a:r>
              <a:rPr dirty="0" smtClean="0" sz="1400" spc="-1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+</a:t>
            </a:r>
            <a:r>
              <a:rPr dirty="0" smtClean="0" sz="1400" spc="-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560</a:t>
            </a:r>
            <a:r>
              <a:rPr dirty="0" smtClean="0" sz="1400" spc="5">
                <a:latin typeface="Cambria Math"/>
                <a:cs typeface="Cambria Math"/>
              </a:rPr>
              <a:t> </a:t>
            </a:r>
            <a:r>
              <a:rPr dirty="0" smtClean="0" sz="1400" spc="-10">
                <a:latin typeface="Cambria Math"/>
                <a:cs typeface="Cambria Math"/>
              </a:rPr>
              <a:t>Ω</a:t>
            </a:r>
            <a:r>
              <a:rPr dirty="0" smtClean="0" sz="1400" spc="0">
                <a:latin typeface="Cambria Math"/>
                <a:cs typeface="Cambria Math"/>
              </a:rPr>
              <a:t>)</a:t>
            </a:r>
            <a:r>
              <a:rPr dirty="0" smtClean="0" sz="1400" spc="6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=</a:t>
            </a:r>
            <a:r>
              <a:rPr dirty="0" smtClean="0" sz="1400" spc="8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1.78</a:t>
            </a:r>
            <a:r>
              <a:rPr dirty="0" smtClean="0" sz="1400" spc="-10">
                <a:latin typeface="Cambria Math"/>
                <a:cs typeface="Cambria Math"/>
              </a:rPr>
              <a:t> </a:t>
            </a:r>
            <a:r>
              <a:rPr dirty="0" smtClean="0" sz="1400" spc="-5">
                <a:latin typeface="Cambria Math"/>
                <a:cs typeface="Cambria Math"/>
              </a:rPr>
              <a:t>mA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304800" y="307847"/>
            <a:ext cx="7164069" cy="0"/>
          </a:xfrm>
          <a:custGeom>
            <a:avLst/>
            <a:gdLst/>
            <a:ahLst/>
            <a:cxnLst/>
            <a:rect l="l" t="t" r="r" b="b"/>
            <a:pathLst>
              <a:path w="7164069" h="0">
                <a:moveTo>
                  <a:pt x="0" y="0"/>
                </a:moveTo>
                <a:lnTo>
                  <a:pt x="7164069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" name="object 12"/>
          <p:cNvSpPr/>
          <p:nvPr/>
        </p:nvSpPr>
        <p:spPr>
          <a:xfrm>
            <a:off x="307847" y="310845"/>
            <a:ext cx="0" cy="9437878"/>
          </a:xfrm>
          <a:custGeom>
            <a:avLst/>
            <a:gdLst/>
            <a:ahLst/>
            <a:cxnLst/>
            <a:rect l="l" t="t" r="r" b="b"/>
            <a:pathLst>
              <a:path w="0" h="9437878">
                <a:moveTo>
                  <a:pt x="0" y="0"/>
                </a:moveTo>
                <a:lnTo>
                  <a:pt x="0" y="9437878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" name="object 13"/>
          <p:cNvSpPr/>
          <p:nvPr/>
        </p:nvSpPr>
        <p:spPr>
          <a:xfrm>
            <a:off x="7465821" y="310845"/>
            <a:ext cx="0" cy="9437878"/>
          </a:xfrm>
          <a:custGeom>
            <a:avLst/>
            <a:gdLst/>
            <a:ahLst/>
            <a:cxnLst/>
            <a:rect l="l" t="t" r="r" b="b"/>
            <a:pathLst>
              <a:path w="0" h="9437878">
                <a:moveTo>
                  <a:pt x="0" y="0"/>
                </a:moveTo>
                <a:lnTo>
                  <a:pt x="0" y="9437878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" name="object 14"/>
          <p:cNvSpPr/>
          <p:nvPr/>
        </p:nvSpPr>
        <p:spPr>
          <a:xfrm>
            <a:off x="304800" y="9751924"/>
            <a:ext cx="7164069" cy="0"/>
          </a:xfrm>
          <a:custGeom>
            <a:avLst/>
            <a:gdLst/>
            <a:ahLst/>
            <a:cxnLst/>
            <a:rect l="l" t="t" r="r" b="b"/>
            <a:pathLst>
              <a:path w="7164069" h="0">
                <a:moveTo>
                  <a:pt x="0" y="0"/>
                </a:moveTo>
                <a:lnTo>
                  <a:pt x="7164069" y="0"/>
                </a:lnTo>
              </a:path>
            </a:pathLst>
          </a:custGeom>
          <a:ln w="767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" name="object 1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100">
                <a:latin typeface="Calibri"/>
                <a:cs typeface="Calibri"/>
              </a:rPr>
              <a:t>1</a:t>
            </a:fld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44500" y="447040"/>
            <a:ext cx="6881495" cy="872426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ctr" marL="5080">
              <a:lnSpc>
                <a:spcPct val="100000"/>
              </a:lnSpc>
            </a:pPr>
            <a:r>
              <a:rPr dirty="0" smtClean="0" sz="1400" spc="75">
                <a:latin typeface="Cambria Math"/>
                <a:cs typeface="Cambria Math"/>
              </a:rPr>
              <a:t>�</a:t>
            </a:r>
            <a:r>
              <a:rPr dirty="0" smtClean="0" baseline="27777" sz="1500" spc="217">
                <a:latin typeface="Cambria Math"/>
                <a:cs typeface="Cambria Math"/>
              </a:rPr>
              <a:t>′</a:t>
            </a:r>
            <a:r>
              <a:rPr dirty="0" smtClean="0" baseline="-16666" sz="1500" spc="-15">
                <a:latin typeface="Cambria Math"/>
                <a:cs typeface="Cambria Math"/>
              </a:rPr>
              <a:t>𝑒</a:t>
            </a:r>
            <a:r>
              <a:rPr dirty="0" smtClean="0" baseline="-13888" sz="1500" spc="-22">
                <a:latin typeface="Cambria Math"/>
                <a:cs typeface="Cambria Math"/>
              </a:rPr>
              <a:t>(</a:t>
            </a:r>
            <a:r>
              <a:rPr dirty="0" smtClean="0" baseline="-16666" sz="1500" spc="-15">
                <a:latin typeface="Cambria Math"/>
                <a:cs typeface="Cambria Math"/>
              </a:rPr>
              <a:t>𝑄</a:t>
            </a:r>
            <a:r>
              <a:rPr dirty="0" smtClean="0" baseline="-16666" sz="1500" spc="22">
                <a:latin typeface="Cambria Math"/>
                <a:cs typeface="Cambria Math"/>
              </a:rPr>
              <a:t>1</a:t>
            </a:r>
            <a:r>
              <a:rPr dirty="0" smtClean="0" baseline="-13888" sz="1500" spc="-7">
                <a:latin typeface="Cambria Math"/>
                <a:cs typeface="Cambria Math"/>
              </a:rPr>
              <a:t>)</a:t>
            </a:r>
            <a:r>
              <a:rPr dirty="0" smtClean="0" baseline="-13888" sz="1500" spc="-7">
                <a:latin typeface="Cambria Math"/>
                <a:cs typeface="Cambria Math"/>
              </a:rPr>
              <a:t> </a:t>
            </a:r>
            <a:r>
              <a:rPr dirty="0" smtClean="0" baseline="-13888" sz="1500" spc="37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=</a:t>
            </a:r>
            <a:r>
              <a:rPr dirty="0" smtClean="0" sz="1400" spc="8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25</a:t>
            </a:r>
            <a:r>
              <a:rPr dirty="0" smtClean="0" sz="1400" spc="-10">
                <a:latin typeface="Cambria Math"/>
                <a:cs typeface="Cambria Math"/>
              </a:rPr>
              <a:t> </a:t>
            </a:r>
            <a:r>
              <a:rPr dirty="0" smtClean="0" sz="1400" spc="-5">
                <a:latin typeface="Cambria Math"/>
                <a:cs typeface="Cambria Math"/>
              </a:rPr>
              <a:t>m</a:t>
            </a:r>
            <a:r>
              <a:rPr dirty="0" smtClean="0" sz="1400" spc="-10">
                <a:latin typeface="Cambria Math"/>
                <a:cs typeface="Cambria Math"/>
              </a:rPr>
              <a:t>V</a:t>
            </a:r>
            <a:r>
              <a:rPr dirty="0" smtClean="0" baseline="1984" sz="2100" spc="0">
                <a:latin typeface="Cambria Math"/>
                <a:cs typeface="Cambria Math"/>
              </a:rPr>
              <a:t>⁄</a:t>
            </a:r>
            <a:r>
              <a:rPr dirty="0" smtClean="0" sz="1400" spc="0">
                <a:latin typeface="Cambria Math"/>
                <a:cs typeface="Cambria Math"/>
              </a:rPr>
              <a:t>𝐼</a:t>
            </a:r>
            <a:r>
              <a:rPr dirty="0" smtClean="0" baseline="-16666" sz="1500" spc="82">
                <a:latin typeface="Cambria Math"/>
                <a:cs typeface="Cambria Math"/>
              </a:rPr>
              <a:t>E</a:t>
            </a:r>
            <a:r>
              <a:rPr dirty="0" smtClean="0" baseline="-16666" sz="1500" spc="82">
                <a:latin typeface="Cambria Math"/>
                <a:cs typeface="Cambria Math"/>
              </a:rPr>
              <a:t>  </a:t>
            </a:r>
            <a:r>
              <a:rPr dirty="0" smtClean="0" sz="1400" spc="55">
                <a:latin typeface="Cambria Math"/>
                <a:cs typeface="Cambria Math"/>
              </a:rPr>
              <a:t>=</a:t>
            </a:r>
            <a:r>
              <a:rPr dirty="0" smtClean="0" sz="1400" spc="8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25</a:t>
            </a:r>
            <a:r>
              <a:rPr dirty="0" smtClean="0" sz="1400" spc="5">
                <a:latin typeface="Cambria Math"/>
                <a:cs typeface="Cambria Math"/>
              </a:rPr>
              <a:t> </a:t>
            </a:r>
            <a:r>
              <a:rPr dirty="0" smtClean="0" sz="1400" spc="-5">
                <a:latin typeface="Cambria Math"/>
                <a:cs typeface="Cambria Math"/>
              </a:rPr>
              <a:t>m</a:t>
            </a:r>
            <a:r>
              <a:rPr dirty="0" smtClean="0" sz="1400" spc="-20">
                <a:latin typeface="Cambria Math"/>
                <a:cs typeface="Cambria Math"/>
              </a:rPr>
              <a:t>V</a:t>
            </a:r>
            <a:r>
              <a:rPr dirty="0" smtClean="0" baseline="1984" sz="2100" spc="0">
                <a:latin typeface="Cambria Math"/>
                <a:cs typeface="Cambria Math"/>
              </a:rPr>
              <a:t>⁄</a:t>
            </a:r>
            <a:r>
              <a:rPr dirty="0" smtClean="0" sz="1400" spc="0">
                <a:latin typeface="Cambria Math"/>
                <a:cs typeface="Cambria Math"/>
              </a:rPr>
              <a:t>1.78</a:t>
            </a:r>
            <a:r>
              <a:rPr dirty="0" smtClean="0" sz="1400" spc="-10">
                <a:latin typeface="Cambria Math"/>
                <a:cs typeface="Cambria Math"/>
              </a:rPr>
              <a:t> </a:t>
            </a:r>
            <a:r>
              <a:rPr dirty="0" smtClean="0" sz="1400" spc="-5">
                <a:latin typeface="Cambria Math"/>
                <a:cs typeface="Cambria Math"/>
              </a:rPr>
              <a:t>m</a:t>
            </a:r>
            <a:r>
              <a:rPr dirty="0" smtClean="0" sz="1400" spc="0">
                <a:latin typeface="Cambria Math"/>
                <a:cs typeface="Cambria Math"/>
              </a:rPr>
              <a:t>A</a:t>
            </a:r>
            <a:r>
              <a:rPr dirty="0" smtClean="0" sz="1400" spc="7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=</a:t>
            </a:r>
            <a:r>
              <a:rPr dirty="0" smtClean="0" sz="1400" spc="7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14</a:t>
            </a:r>
            <a:r>
              <a:rPr dirty="0" smtClean="0" sz="1400" spc="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Ω</a:t>
            </a:r>
            <a:endParaRPr sz="14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310"/>
              </a:spcBef>
            </a:pP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</a:t>
            </a:r>
            <a:r>
              <a:rPr dirty="0" smtClean="0" sz="1400" spc="-10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ge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ga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f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f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ge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th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s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ge t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k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to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t.</a:t>
            </a:r>
            <a:endParaRPr sz="1400">
              <a:latin typeface="Times New Roman"/>
              <a:cs typeface="Times New Roman"/>
            </a:endParaRPr>
          </a:p>
          <a:p>
            <a:pPr algn="ctr" marL="4445">
              <a:lnSpc>
                <a:spcPct val="100000"/>
              </a:lnSpc>
              <a:spcBef>
                <a:spcPts val="215"/>
              </a:spcBef>
            </a:pPr>
            <a:r>
              <a:rPr dirty="0" smtClean="0" sz="1400">
                <a:latin typeface="Cambria Math"/>
                <a:cs typeface="Cambria Math"/>
              </a:rPr>
              <a:t>𝐴</a:t>
            </a:r>
            <a:r>
              <a:rPr dirty="0" smtClean="0" baseline="-16666" sz="1500" spc="-15">
                <a:latin typeface="Cambria Math"/>
                <a:cs typeface="Cambria Math"/>
              </a:rPr>
              <a:t>�</a:t>
            </a:r>
            <a:r>
              <a:rPr dirty="0" smtClean="0" baseline="-16666" sz="1500" spc="30">
                <a:latin typeface="Cambria Math"/>
                <a:cs typeface="Cambria Math"/>
              </a:rPr>
              <a:t>1</a:t>
            </a:r>
            <a:r>
              <a:rPr dirty="0" smtClean="0" baseline="-16666" sz="1500" spc="30">
                <a:latin typeface="Cambria Math"/>
                <a:cs typeface="Cambria Math"/>
              </a:rPr>
              <a:t>  </a:t>
            </a:r>
            <a:r>
              <a:rPr dirty="0" smtClean="0" sz="1400" spc="20">
                <a:latin typeface="Cambria Math"/>
                <a:cs typeface="Cambria Math"/>
              </a:rPr>
              <a:t>=</a:t>
            </a:r>
            <a:r>
              <a:rPr dirty="0" smtClean="0" sz="1400" spc="8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−</a:t>
            </a:r>
            <a:r>
              <a:rPr dirty="0" smtClean="0" sz="1400" spc="-85">
                <a:latin typeface="Cambria Math"/>
                <a:cs typeface="Cambria Math"/>
              </a:rPr>
              <a:t> </a:t>
            </a:r>
            <a:r>
              <a:rPr dirty="0" smtClean="0" sz="1400" spc="-20">
                <a:latin typeface="Cambria Math"/>
                <a:cs typeface="Cambria Math"/>
              </a:rPr>
              <a:t>�</a:t>
            </a:r>
            <a:r>
              <a:rPr dirty="0" smtClean="0" baseline="-16666" sz="1500" spc="-15">
                <a:latin typeface="Cambria Math"/>
                <a:cs typeface="Cambria Math"/>
              </a:rPr>
              <a:t>𝑐</a:t>
            </a:r>
            <a:r>
              <a:rPr dirty="0" smtClean="0" baseline="-16666" sz="1500" spc="97">
                <a:latin typeface="Cambria Math"/>
                <a:cs typeface="Cambria Math"/>
              </a:rPr>
              <a:t>1</a:t>
            </a:r>
            <a:r>
              <a:rPr dirty="0" smtClean="0" baseline="1984" sz="2100" spc="15">
                <a:latin typeface="Cambria Math"/>
                <a:cs typeface="Cambria Math"/>
              </a:rPr>
              <a:t>⁄</a:t>
            </a:r>
            <a:r>
              <a:rPr dirty="0" smtClean="0" sz="1400" spc="-20">
                <a:latin typeface="Cambria Math"/>
                <a:cs typeface="Cambria Math"/>
              </a:rPr>
              <a:t>�</a:t>
            </a:r>
            <a:r>
              <a:rPr dirty="0" smtClean="0" baseline="-16666" sz="1500" spc="52">
                <a:latin typeface="Cambria Math"/>
                <a:cs typeface="Cambria Math"/>
              </a:rPr>
              <a:t>E</a:t>
            </a:r>
            <a:r>
              <a:rPr dirty="0" smtClean="0" baseline="-16666" sz="1500" spc="52">
                <a:latin typeface="Cambria Math"/>
                <a:cs typeface="Cambria Math"/>
              </a:rPr>
              <a:t>1</a:t>
            </a:r>
            <a:r>
              <a:rPr dirty="0" smtClean="0" baseline="-16666" sz="1500" spc="52">
                <a:latin typeface="Cambria Math"/>
                <a:cs typeface="Cambria Math"/>
              </a:rPr>
              <a:t> </a:t>
            </a:r>
            <a:r>
              <a:rPr dirty="0" smtClean="0" baseline="-16666" sz="1500" spc="-12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+</a:t>
            </a:r>
            <a:r>
              <a:rPr dirty="0" smtClean="0" sz="1400" spc="-5">
                <a:latin typeface="Cambria Math"/>
                <a:cs typeface="Cambria Math"/>
              </a:rPr>
              <a:t> </a:t>
            </a:r>
            <a:r>
              <a:rPr dirty="0" smtClean="0" sz="1400" spc="75">
                <a:latin typeface="Cambria Math"/>
                <a:cs typeface="Cambria Math"/>
              </a:rPr>
              <a:t>�</a:t>
            </a:r>
            <a:r>
              <a:rPr dirty="0" smtClean="0" baseline="27777" sz="1500" spc="240">
                <a:latin typeface="Cambria Math"/>
                <a:cs typeface="Cambria Math"/>
              </a:rPr>
              <a:t>′</a:t>
            </a:r>
            <a:r>
              <a:rPr dirty="0" smtClean="0" baseline="-16666" sz="1500" spc="-15">
                <a:latin typeface="Cambria Math"/>
                <a:cs typeface="Cambria Math"/>
              </a:rPr>
              <a:t>𝑒</a:t>
            </a:r>
            <a:r>
              <a:rPr dirty="0" smtClean="0" baseline="-13888" sz="1500" spc="-22">
                <a:latin typeface="Cambria Math"/>
                <a:cs typeface="Cambria Math"/>
              </a:rPr>
              <a:t>(</a:t>
            </a:r>
            <a:r>
              <a:rPr dirty="0" smtClean="0" baseline="-16666" sz="1500" spc="-15">
                <a:latin typeface="Cambria Math"/>
                <a:cs typeface="Cambria Math"/>
              </a:rPr>
              <a:t>𝑄</a:t>
            </a:r>
            <a:r>
              <a:rPr dirty="0" smtClean="0" baseline="-16666" sz="1500" spc="22">
                <a:latin typeface="Cambria Math"/>
                <a:cs typeface="Cambria Math"/>
              </a:rPr>
              <a:t>1</a:t>
            </a:r>
            <a:r>
              <a:rPr dirty="0" smtClean="0" baseline="-13888" sz="1500" spc="-7">
                <a:latin typeface="Cambria Math"/>
                <a:cs typeface="Cambria Math"/>
              </a:rPr>
              <a:t>)</a:t>
            </a:r>
            <a:r>
              <a:rPr dirty="0" smtClean="0" baseline="-13888" sz="1500" spc="-7">
                <a:latin typeface="Cambria Math"/>
                <a:cs typeface="Cambria Math"/>
              </a:rPr>
              <a:t> </a:t>
            </a:r>
            <a:r>
              <a:rPr dirty="0" smtClean="0" baseline="-13888" sz="1500" spc="3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=</a:t>
            </a:r>
            <a:r>
              <a:rPr dirty="0" smtClean="0" sz="1400" spc="7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−</a:t>
            </a:r>
            <a:r>
              <a:rPr dirty="0" smtClean="0" sz="1400" spc="-7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2.29</a:t>
            </a:r>
            <a:r>
              <a:rPr dirty="0" smtClean="0" sz="1400" spc="-10">
                <a:latin typeface="Cambria Math"/>
                <a:cs typeface="Cambria Math"/>
              </a:rPr>
              <a:t> </a:t>
            </a:r>
            <a:r>
              <a:rPr dirty="0" smtClean="0" sz="1400" spc="-5">
                <a:latin typeface="Cambria Math"/>
                <a:cs typeface="Cambria Math"/>
              </a:rPr>
              <a:t>k</a:t>
            </a:r>
            <a:r>
              <a:rPr dirty="0" smtClean="0" sz="1400" spc="-5">
                <a:latin typeface="Cambria Math"/>
                <a:cs typeface="Cambria Math"/>
              </a:rPr>
              <a:t>Ω</a:t>
            </a:r>
            <a:r>
              <a:rPr dirty="0" smtClean="0" baseline="1984" sz="2100" spc="0">
                <a:latin typeface="Cambria Math"/>
                <a:cs typeface="Cambria Math"/>
              </a:rPr>
              <a:t>⁄</a:t>
            </a:r>
            <a:r>
              <a:rPr dirty="0" smtClean="0" sz="1400" spc="5">
                <a:latin typeface="Cambria Math"/>
                <a:cs typeface="Cambria Math"/>
              </a:rPr>
              <a:t>(</a:t>
            </a:r>
            <a:r>
              <a:rPr dirty="0" smtClean="0" sz="1400" spc="-10">
                <a:latin typeface="Cambria Math"/>
                <a:cs typeface="Cambria Math"/>
              </a:rPr>
              <a:t>6</a:t>
            </a:r>
            <a:r>
              <a:rPr dirty="0" smtClean="0" sz="1400" spc="0">
                <a:latin typeface="Cambria Math"/>
                <a:cs typeface="Cambria Math"/>
              </a:rPr>
              <a:t>8</a:t>
            </a:r>
            <a:r>
              <a:rPr dirty="0" smtClean="0" sz="1400" spc="-1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Ω</a:t>
            </a:r>
            <a:r>
              <a:rPr dirty="0" smtClean="0" sz="1400" spc="-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+</a:t>
            </a:r>
            <a:r>
              <a:rPr dirty="0" smtClean="0" sz="1400" spc="-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14</a:t>
            </a:r>
            <a:r>
              <a:rPr dirty="0" smtClean="0" sz="1400" spc="5">
                <a:latin typeface="Cambria Math"/>
                <a:cs typeface="Cambria Math"/>
              </a:rPr>
              <a:t> </a:t>
            </a:r>
            <a:r>
              <a:rPr dirty="0" smtClean="0" sz="1400" spc="-10">
                <a:latin typeface="Cambria Math"/>
                <a:cs typeface="Cambria Math"/>
              </a:rPr>
              <a:t>Ω</a:t>
            </a:r>
            <a:r>
              <a:rPr dirty="0" smtClean="0" sz="1400" spc="0">
                <a:latin typeface="Cambria Math"/>
                <a:cs typeface="Cambria Math"/>
              </a:rPr>
              <a:t>)</a:t>
            </a:r>
            <a:r>
              <a:rPr dirty="0" smtClean="0" sz="1400" spc="6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=</a:t>
            </a:r>
            <a:r>
              <a:rPr dirty="0" smtClean="0" sz="1400" spc="70">
                <a:latin typeface="Cambria Math"/>
                <a:cs typeface="Cambria Math"/>
              </a:rPr>
              <a:t> </a:t>
            </a:r>
            <a:r>
              <a:rPr dirty="0" smtClean="0" sz="1400" spc="-5">
                <a:latin typeface="Cambria Math"/>
                <a:cs typeface="Cambria Math"/>
              </a:rPr>
              <a:t>−</a:t>
            </a:r>
            <a:r>
              <a:rPr dirty="0" smtClean="0" sz="1400" spc="0">
                <a:latin typeface="Cambria Math"/>
                <a:cs typeface="Cambria Math"/>
              </a:rPr>
              <a:t>2</a:t>
            </a:r>
            <a:r>
              <a:rPr dirty="0" smtClean="0" sz="1400" spc="5">
                <a:latin typeface="Cambria Math"/>
                <a:cs typeface="Cambria Math"/>
              </a:rPr>
              <a:t>7</a:t>
            </a:r>
            <a:r>
              <a:rPr dirty="0" smtClean="0" sz="1400" spc="0">
                <a:latin typeface="Cambria Math"/>
                <a:cs typeface="Cambria Math"/>
              </a:rPr>
              <a:t>.9</a:t>
            </a:r>
            <a:endParaRPr sz="14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310"/>
              </a:spcBef>
            </a:pP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n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ve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or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ve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on.</a:t>
            </a:r>
            <a:endParaRPr sz="1400">
              <a:latin typeface="Times New Roman"/>
              <a:cs typeface="Times New Roman"/>
            </a:endParaRPr>
          </a:p>
          <a:p>
            <a:pPr marL="12700" marR="13970">
              <a:lnSpc>
                <a:spcPts val="1870"/>
              </a:lnSpc>
              <a:spcBef>
                <a:spcPts val="80"/>
              </a:spcBef>
            </a:pP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-5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5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5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nce</a:t>
            </a:r>
            <a:r>
              <a:rPr dirty="0" smtClean="0" sz="1400" spc="-6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</a:t>
            </a:r>
            <a:r>
              <a:rPr dirty="0" smtClean="0" sz="1400" spc="-6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-5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st</a:t>
            </a:r>
            <a:r>
              <a:rPr dirty="0" smtClean="0" sz="1400" spc="-6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ge</a:t>
            </a:r>
            <a:r>
              <a:rPr dirty="0" smtClean="0" sz="1400" spc="-6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5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q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al</a:t>
            </a:r>
            <a:r>
              <a:rPr dirty="0" smtClean="0" sz="1400" spc="-6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6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the</a:t>
            </a:r>
            <a:r>
              <a:rPr dirty="0" smtClean="0" sz="1400" spc="-6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b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5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5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6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pa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5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th</a:t>
            </a:r>
            <a:r>
              <a:rPr dirty="0" smtClean="0" sz="1400" spc="-6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-5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5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 re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nce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</a:t>
            </a:r>
            <a:r>
              <a:rPr dirty="0" smtClean="0" sz="1400" spc="-10">
                <a:latin typeface="Times New Roman"/>
                <a:cs typeface="Times New Roman"/>
              </a:rPr>
              <a:t>b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90">
                <a:latin typeface="Cambria Math"/>
                <a:cs typeface="Cambria Math"/>
              </a:rPr>
              <a:t>�</a:t>
            </a:r>
            <a:r>
              <a:rPr dirty="0" smtClean="0" baseline="-16666" sz="1500" spc="135">
                <a:latin typeface="Cambria Math"/>
                <a:cs typeface="Cambria Math"/>
              </a:rPr>
              <a:t>1</a:t>
            </a:r>
            <a:r>
              <a:rPr dirty="0" smtClean="0" sz="1400" spc="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  <a:p>
            <a:pPr algn="ctr" marL="5715">
              <a:lnSpc>
                <a:spcPct val="100000"/>
              </a:lnSpc>
              <a:spcBef>
                <a:spcPts val="250"/>
              </a:spcBef>
            </a:pPr>
            <a:r>
              <a:rPr dirty="0" smtClean="0" sz="1400" spc="-20">
                <a:latin typeface="Cambria Math"/>
                <a:cs typeface="Cambria Math"/>
              </a:rPr>
              <a:t>�</a:t>
            </a:r>
            <a:r>
              <a:rPr dirty="0" smtClean="0" baseline="-16666" sz="1500" spc="-22">
                <a:latin typeface="Cambria Math"/>
                <a:cs typeface="Cambria Math"/>
              </a:rPr>
              <a:t>𝑖</a:t>
            </a:r>
            <a:r>
              <a:rPr dirty="0" smtClean="0" baseline="-16666" sz="1500" spc="0">
                <a:latin typeface="Cambria Math"/>
                <a:cs typeface="Cambria Math"/>
              </a:rPr>
              <a:t>�</a:t>
            </a:r>
            <a:r>
              <a:rPr dirty="0" smtClean="0" baseline="-13888" sz="1500" spc="-22">
                <a:latin typeface="Cambria Math"/>
                <a:cs typeface="Cambria Math"/>
              </a:rPr>
              <a:t>(</a:t>
            </a:r>
            <a:r>
              <a:rPr dirty="0" smtClean="0" baseline="-16666" sz="1500" spc="-7">
                <a:latin typeface="Cambria Math"/>
                <a:cs typeface="Cambria Math"/>
              </a:rPr>
              <a:t>�</a:t>
            </a:r>
            <a:r>
              <a:rPr dirty="0" smtClean="0" baseline="-16666" sz="1500" spc="-15">
                <a:latin typeface="Cambria Math"/>
                <a:cs typeface="Cambria Math"/>
              </a:rPr>
              <a:t>�</a:t>
            </a:r>
            <a:r>
              <a:rPr dirty="0" smtClean="0" baseline="-16666" sz="1500" spc="30">
                <a:latin typeface="Cambria Math"/>
                <a:cs typeface="Cambria Math"/>
              </a:rPr>
              <a:t>�</a:t>
            </a:r>
            <a:r>
              <a:rPr dirty="0" smtClean="0" baseline="-13888" sz="1500" spc="0">
                <a:latin typeface="Cambria Math"/>
                <a:cs typeface="Cambria Math"/>
              </a:rPr>
              <a:t>)</a:t>
            </a:r>
            <a:r>
              <a:rPr dirty="0" smtClean="0" baseline="-16666" sz="1500" spc="30">
                <a:latin typeface="Cambria Math"/>
                <a:cs typeface="Cambria Math"/>
              </a:rPr>
              <a:t>1</a:t>
            </a:r>
            <a:r>
              <a:rPr dirty="0" smtClean="0" baseline="-16666" sz="1500" spc="30">
                <a:latin typeface="Cambria Math"/>
                <a:cs typeface="Cambria Math"/>
              </a:rPr>
              <a:t>  </a:t>
            </a:r>
            <a:r>
              <a:rPr dirty="0" smtClean="0" sz="1400" spc="20">
                <a:latin typeface="Cambria Math"/>
                <a:cs typeface="Cambria Math"/>
              </a:rPr>
              <a:t>=</a:t>
            </a:r>
            <a:r>
              <a:rPr dirty="0" smtClean="0" sz="1400" spc="80">
                <a:latin typeface="Cambria Math"/>
                <a:cs typeface="Cambria Math"/>
              </a:rPr>
              <a:t> </a:t>
            </a:r>
            <a:r>
              <a:rPr dirty="0" smtClean="0" sz="1400" spc="-55">
                <a:latin typeface="Cambria Math"/>
                <a:cs typeface="Cambria Math"/>
              </a:rPr>
              <a:t>�</a:t>
            </a:r>
            <a:r>
              <a:rPr dirty="0" smtClean="0" baseline="-16666" sz="1500" spc="30">
                <a:latin typeface="Cambria Math"/>
                <a:cs typeface="Cambria Math"/>
              </a:rPr>
              <a:t>1</a:t>
            </a:r>
            <a:r>
              <a:rPr dirty="0" smtClean="0" baseline="-16666" sz="1500" spc="30">
                <a:latin typeface="Cambria Math"/>
                <a:cs typeface="Cambria Math"/>
              </a:rPr>
              <a:t>  </a:t>
            </a:r>
            <a:r>
              <a:rPr dirty="0" smtClean="0" sz="1400" spc="20">
                <a:latin typeface="Cambria Math"/>
                <a:cs typeface="Cambria Math"/>
              </a:rPr>
              <a:t>∥</a:t>
            </a:r>
            <a:r>
              <a:rPr dirty="0" smtClean="0" sz="1400" spc="70">
                <a:latin typeface="Cambria Math"/>
                <a:cs typeface="Cambria Math"/>
              </a:rPr>
              <a:t> </a:t>
            </a:r>
            <a:r>
              <a:rPr dirty="0" smtClean="0" sz="1400" spc="-20">
                <a:latin typeface="Cambria Math"/>
                <a:cs typeface="Cambria Math"/>
              </a:rPr>
              <a:t>�</a:t>
            </a:r>
            <a:r>
              <a:rPr dirty="0" smtClean="0" baseline="-16666" sz="1500" spc="30">
                <a:latin typeface="Cambria Math"/>
                <a:cs typeface="Cambria Math"/>
              </a:rPr>
              <a:t>2</a:t>
            </a:r>
            <a:r>
              <a:rPr dirty="0" smtClean="0" baseline="-16666" sz="1500" spc="30">
                <a:latin typeface="Cambria Math"/>
                <a:cs typeface="Cambria Math"/>
              </a:rPr>
              <a:t>  </a:t>
            </a:r>
            <a:r>
              <a:rPr dirty="0" smtClean="0" sz="1400" spc="20">
                <a:latin typeface="Cambria Math"/>
                <a:cs typeface="Cambria Math"/>
              </a:rPr>
              <a:t>∥</a:t>
            </a:r>
            <a:r>
              <a:rPr dirty="0" smtClean="0" sz="1400" spc="8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𝛽</a:t>
            </a:r>
            <a:r>
              <a:rPr dirty="0" smtClean="0" baseline="-16666" sz="1500" spc="-15">
                <a:latin typeface="Cambria Math"/>
                <a:cs typeface="Cambria Math"/>
              </a:rPr>
              <a:t>𝑎�</a:t>
            </a:r>
            <a:r>
              <a:rPr dirty="0" smtClean="0" baseline="-13888" sz="1500" spc="-22">
                <a:latin typeface="Cambria Math"/>
                <a:cs typeface="Cambria Math"/>
              </a:rPr>
              <a:t>(</a:t>
            </a:r>
            <a:r>
              <a:rPr dirty="0" smtClean="0" baseline="-16666" sz="1500" spc="-15">
                <a:latin typeface="Cambria Math"/>
                <a:cs typeface="Cambria Math"/>
              </a:rPr>
              <a:t>𝑄</a:t>
            </a:r>
            <a:r>
              <a:rPr dirty="0" smtClean="0" baseline="-16666" sz="1500" spc="22">
                <a:latin typeface="Cambria Math"/>
                <a:cs typeface="Cambria Math"/>
              </a:rPr>
              <a:t>1</a:t>
            </a:r>
            <a:r>
              <a:rPr dirty="0" smtClean="0" baseline="-13888" sz="1500" spc="89">
                <a:latin typeface="Cambria Math"/>
                <a:cs typeface="Cambria Math"/>
              </a:rPr>
              <a:t>)</a:t>
            </a:r>
            <a:r>
              <a:rPr dirty="0" smtClean="0" sz="1400" spc="50">
                <a:latin typeface="Cambria Math"/>
                <a:cs typeface="Cambria Math"/>
              </a:rPr>
              <a:t>(</a:t>
            </a:r>
            <a:r>
              <a:rPr dirty="0" smtClean="0" sz="1400" spc="-20">
                <a:latin typeface="Cambria Math"/>
                <a:cs typeface="Cambria Math"/>
              </a:rPr>
              <a:t>�</a:t>
            </a:r>
            <a:r>
              <a:rPr dirty="0" smtClean="0" baseline="-16666" sz="1500" spc="52">
                <a:latin typeface="Cambria Math"/>
                <a:cs typeface="Cambria Math"/>
              </a:rPr>
              <a:t>E</a:t>
            </a:r>
            <a:r>
              <a:rPr dirty="0" smtClean="0" baseline="-16666" sz="1500" spc="52">
                <a:latin typeface="Cambria Math"/>
                <a:cs typeface="Cambria Math"/>
              </a:rPr>
              <a:t>1</a:t>
            </a:r>
            <a:r>
              <a:rPr dirty="0" smtClean="0" baseline="-16666" sz="1500" spc="52">
                <a:latin typeface="Cambria Math"/>
                <a:cs typeface="Cambria Math"/>
              </a:rPr>
              <a:t> </a:t>
            </a:r>
            <a:r>
              <a:rPr dirty="0" smtClean="0" baseline="-16666" sz="1500" spc="-127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+</a:t>
            </a:r>
            <a:r>
              <a:rPr dirty="0" smtClean="0" sz="1400" spc="-5">
                <a:latin typeface="Cambria Math"/>
                <a:cs typeface="Cambria Math"/>
              </a:rPr>
              <a:t> </a:t>
            </a:r>
            <a:r>
              <a:rPr dirty="0" smtClean="0" sz="1400" spc="75">
                <a:latin typeface="Cambria Math"/>
                <a:cs typeface="Cambria Math"/>
              </a:rPr>
              <a:t>�</a:t>
            </a:r>
            <a:r>
              <a:rPr dirty="0" smtClean="0" baseline="30555" sz="1500" spc="240">
                <a:latin typeface="Cambria Math"/>
                <a:cs typeface="Cambria Math"/>
              </a:rPr>
              <a:t>′</a:t>
            </a:r>
            <a:r>
              <a:rPr dirty="0" smtClean="0" baseline="-16666" sz="1500" spc="-15">
                <a:latin typeface="Cambria Math"/>
                <a:cs typeface="Cambria Math"/>
              </a:rPr>
              <a:t>𝑒</a:t>
            </a:r>
            <a:r>
              <a:rPr dirty="0" smtClean="0" baseline="-13888" sz="1500" spc="-22">
                <a:latin typeface="Cambria Math"/>
                <a:cs typeface="Cambria Math"/>
              </a:rPr>
              <a:t>(</a:t>
            </a:r>
            <a:r>
              <a:rPr dirty="0" smtClean="0" baseline="-16666" sz="1500" spc="-15">
                <a:latin typeface="Cambria Math"/>
                <a:cs typeface="Cambria Math"/>
              </a:rPr>
              <a:t>𝑄</a:t>
            </a:r>
            <a:r>
              <a:rPr dirty="0" smtClean="0" baseline="-16666" sz="1500" spc="22">
                <a:latin typeface="Cambria Math"/>
                <a:cs typeface="Cambria Math"/>
              </a:rPr>
              <a:t>1</a:t>
            </a:r>
            <a:r>
              <a:rPr dirty="0" smtClean="0" baseline="-13888" sz="1500" spc="89">
                <a:latin typeface="Cambria Math"/>
                <a:cs typeface="Cambria Math"/>
              </a:rPr>
              <a:t>)</a:t>
            </a:r>
            <a:r>
              <a:rPr dirty="0" smtClean="0" sz="1400" spc="45">
                <a:latin typeface="Cambria Math"/>
                <a:cs typeface="Cambria Math"/>
              </a:rPr>
              <a:t>)</a:t>
            </a:r>
            <a:r>
              <a:rPr dirty="0" smtClean="0" sz="1400" spc="8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=</a:t>
            </a:r>
            <a:r>
              <a:rPr dirty="0" smtClean="0" sz="1400" spc="8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56</a:t>
            </a:r>
            <a:r>
              <a:rPr dirty="0" smtClean="0" sz="1400" spc="5">
                <a:latin typeface="Cambria Math"/>
                <a:cs typeface="Cambria Math"/>
              </a:rPr>
              <a:t> </a:t>
            </a:r>
            <a:r>
              <a:rPr dirty="0" smtClean="0" sz="1400" spc="-5">
                <a:latin typeface="Cambria Math"/>
                <a:cs typeface="Cambria Math"/>
              </a:rPr>
              <a:t>k</a:t>
            </a:r>
            <a:r>
              <a:rPr dirty="0" smtClean="0" sz="1400" spc="0">
                <a:latin typeface="Cambria Math"/>
                <a:cs typeface="Cambria Math"/>
              </a:rPr>
              <a:t>Ω</a:t>
            </a:r>
            <a:r>
              <a:rPr dirty="0" smtClean="0" sz="1400" spc="6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∥</a:t>
            </a:r>
            <a:r>
              <a:rPr dirty="0" smtClean="0" sz="1400" spc="8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10</a:t>
            </a:r>
            <a:r>
              <a:rPr dirty="0" smtClean="0" sz="1400" spc="5">
                <a:latin typeface="Cambria Math"/>
                <a:cs typeface="Cambria Math"/>
              </a:rPr>
              <a:t> </a:t>
            </a:r>
            <a:r>
              <a:rPr dirty="0" smtClean="0" sz="1400" spc="-5">
                <a:latin typeface="Cambria Math"/>
                <a:cs typeface="Cambria Math"/>
              </a:rPr>
              <a:t>k</a:t>
            </a:r>
            <a:r>
              <a:rPr dirty="0" smtClean="0" sz="1400" spc="0">
                <a:latin typeface="Cambria Math"/>
                <a:cs typeface="Cambria Math"/>
              </a:rPr>
              <a:t>Ω</a:t>
            </a:r>
            <a:r>
              <a:rPr dirty="0" smtClean="0" sz="1400" spc="7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∥</a:t>
            </a:r>
            <a:r>
              <a:rPr dirty="0" smtClean="0" sz="1400" spc="7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200</a:t>
            </a:r>
            <a:r>
              <a:rPr dirty="0" smtClean="0" baseline="1984" sz="2100" spc="-15">
                <a:latin typeface="Cambria Math"/>
                <a:cs typeface="Cambria Math"/>
              </a:rPr>
              <a:t>(</a:t>
            </a:r>
            <a:r>
              <a:rPr dirty="0" smtClean="0" sz="1400" spc="0">
                <a:latin typeface="Cambria Math"/>
                <a:cs typeface="Cambria Math"/>
              </a:rPr>
              <a:t>68</a:t>
            </a:r>
            <a:r>
              <a:rPr dirty="0" smtClean="0" sz="1400" spc="-1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Ω</a:t>
            </a:r>
            <a:r>
              <a:rPr dirty="0" smtClean="0" sz="1400" spc="-1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+ 14</a:t>
            </a:r>
            <a:r>
              <a:rPr dirty="0" smtClean="0" sz="1400" spc="5">
                <a:latin typeface="Cambria Math"/>
                <a:cs typeface="Cambria Math"/>
              </a:rPr>
              <a:t> </a:t>
            </a:r>
            <a:r>
              <a:rPr dirty="0" smtClean="0" sz="1400" spc="-10">
                <a:latin typeface="Cambria Math"/>
                <a:cs typeface="Cambria Math"/>
              </a:rPr>
              <a:t>Ω</a:t>
            </a:r>
            <a:r>
              <a:rPr dirty="0" smtClean="0" baseline="1984" sz="2100" spc="0">
                <a:latin typeface="Cambria Math"/>
                <a:cs typeface="Cambria Math"/>
              </a:rPr>
              <a:t>)</a:t>
            </a:r>
            <a:r>
              <a:rPr dirty="0" smtClean="0" baseline="1984" sz="2100" spc="97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=</a:t>
            </a:r>
            <a:r>
              <a:rPr dirty="0" smtClean="0" sz="1400" spc="8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8.4</a:t>
            </a:r>
            <a:r>
              <a:rPr dirty="0" smtClean="0" sz="1400" spc="5">
                <a:latin typeface="Cambria Math"/>
                <a:cs typeface="Cambria Math"/>
              </a:rPr>
              <a:t> </a:t>
            </a:r>
            <a:r>
              <a:rPr dirty="0" smtClean="0" sz="1400" spc="-5">
                <a:latin typeface="Cambria Math"/>
                <a:cs typeface="Cambria Math"/>
              </a:rPr>
              <a:t>k</a:t>
            </a:r>
            <a:r>
              <a:rPr dirty="0" smtClean="0" sz="1400" spc="0">
                <a:latin typeface="Cambria Math"/>
                <a:cs typeface="Cambria Math"/>
              </a:rPr>
              <a:t>Ω</a:t>
            </a:r>
            <a:endParaRPr sz="1400">
              <a:latin typeface="Cambria Math"/>
              <a:cs typeface="Cambria Math"/>
            </a:endParaRPr>
          </a:p>
          <a:p>
            <a:pPr>
              <a:lnSpc>
                <a:spcPts val="1100"/>
              </a:lnSpc>
              <a:spcBef>
                <a:spcPts val="16"/>
              </a:spcBef>
            </a:pPr>
            <a:endParaRPr sz="1100"/>
          </a:p>
          <a:p>
            <a:pPr marL="12700">
              <a:lnSpc>
                <a:spcPct val="100000"/>
              </a:lnSpc>
            </a:pPr>
            <a:r>
              <a:rPr dirty="0" smtClean="0" sz="1400" b="1" i="1">
                <a:latin typeface="Times New Roman"/>
                <a:cs typeface="Times New Roman"/>
              </a:rPr>
              <a:t>Sec</a:t>
            </a:r>
            <a:r>
              <a:rPr dirty="0" smtClean="0" sz="1400" spc="5" b="1" i="1">
                <a:latin typeface="Times New Roman"/>
                <a:cs typeface="Times New Roman"/>
              </a:rPr>
              <a:t>o</a:t>
            </a:r>
            <a:r>
              <a:rPr dirty="0" smtClean="0" sz="1400" spc="-15" b="1" i="1">
                <a:latin typeface="Times New Roman"/>
                <a:cs typeface="Times New Roman"/>
              </a:rPr>
              <a:t>n</a:t>
            </a:r>
            <a:r>
              <a:rPr dirty="0" smtClean="0" sz="1400" spc="0" b="1" i="1">
                <a:latin typeface="Times New Roman"/>
                <a:cs typeface="Times New Roman"/>
              </a:rPr>
              <a:t>d</a:t>
            </a:r>
            <a:r>
              <a:rPr dirty="0" smtClean="0" sz="1400" spc="5" b="1" i="1">
                <a:latin typeface="Times New Roman"/>
                <a:cs typeface="Times New Roman"/>
              </a:rPr>
              <a:t> </a:t>
            </a:r>
            <a:r>
              <a:rPr dirty="0" smtClean="0" sz="1400" spc="-10" b="1" i="1">
                <a:latin typeface="Times New Roman"/>
                <a:cs typeface="Times New Roman"/>
              </a:rPr>
              <a:t>s</a:t>
            </a:r>
            <a:r>
              <a:rPr dirty="0" smtClean="0" sz="1400" spc="-10" b="1" i="1">
                <a:latin typeface="Times New Roman"/>
                <a:cs typeface="Times New Roman"/>
              </a:rPr>
              <a:t>t</a:t>
            </a:r>
            <a:r>
              <a:rPr dirty="0" smtClean="0" sz="1400" spc="0" b="1" i="1">
                <a:latin typeface="Times New Roman"/>
                <a:cs typeface="Times New Roman"/>
              </a:rPr>
              <a:t>a</a:t>
            </a:r>
            <a:r>
              <a:rPr dirty="0" smtClean="0" sz="1400" spc="-10" b="1" i="1">
                <a:latin typeface="Times New Roman"/>
                <a:cs typeface="Times New Roman"/>
              </a:rPr>
              <a:t>g</a:t>
            </a:r>
            <a:r>
              <a:rPr dirty="0" smtClean="0" sz="1400" spc="0" b="1" i="1">
                <a:latin typeface="Times New Roman"/>
                <a:cs typeface="Times New Roman"/>
              </a:rPr>
              <a:t>e:</a:t>
            </a:r>
            <a:r>
              <a:rPr dirty="0" smtClean="0" sz="1400" spc="5" b="1" i="1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v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lt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ge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in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da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30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itt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30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-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lo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r is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pr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x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ately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eq</a:t>
            </a:r>
            <a:r>
              <a:rPr dirty="0" smtClean="0" sz="1400" spc="5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al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1.</a:t>
            </a:r>
            <a:endParaRPr sz="1400">
              <a:latin typeface="Times New Roman"/>
              <a:cs typeface="Times New Roman"/>
            </a:endParaRPr>
          </a:p>
          <a:p>
            <a:pPr algn="ctr" marL="4445">
              <a:lnSpc>
                <a:spcPct val="100000"/>
              </a:lnSpc>
              <a:spcBef>
                <a:spcPts val="215"/>
              </a:spcBef>
            </a:pPr>
            <a:r>
              <a:rPr dirty="0" smtClean="0" sz="1400">
                <a:latin typeface="Cambria Math"/>
                <a:cs typeface="Cambria Math"/>
              </a:rPr>
              <a:t>𝐴</a:t>
            </a:r>
            <a:r>
              <a:rPr dirty="0" smtClean="0" baseline="-16666" sz="1500" spc="-15">
                <a:latin typeface="Cambria Math"/>
                <a:cs typeface="Cambria Math"/>
              </a:rPr>
              <a:t>�</a:t>
            </a:r>
            <a:r>
              <a:rPr dirty="0" smtClean="0" baseline="-16666" sz="1500" spc="30">
                <a:latin typeface="Cambria Math"/>
                <a:cs typeface="Cambria Math"/>
              </a:rPr>
              <a:t>2</a:t>
            </a:r>
            <a:r>
              <a:rPr dirty="0" smtClean="0" baseline="-16666" sz="1500" spc="30">
                <a:latin typeface="Cambria Math"/>
                <a:cs typeface="Cambria Math"/>
              </a:rPr>
              <a:t>  </a:t>
            </a:r>
            <a:r>
              <a:rPr dirty="0" smtClean="0" sz="1400" spc="20">
                <a:latin typeface="Cambria Math"/>
                <a:cs typeface="Cambria Math"/>
              </a:rPr>
              <a:t>≅</a:t>
            </a:r>
            <a:r>
              <a:rPr dirty="0" smtClean="0" sz="1400" spc="8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1</a:t>
            </a:r>
            <a:endParaRPr sz="1400">
              <a:latin typeface="Cambria Math"/>
              <a:cs typeface="Cambria Math"/>
            </a:endParaRPr>
          </a:p>
          <a:p>
            <a:pPr algn="ctr" marL="12700" marR="15240" indent="-635">
              <a:lnSpc>
                <a:spcPct val="110000"/>
              </a:lnSpc>
            </a:pPr>
            <a:r>
              <a:rPr dirty="0" smtClean="0" sz="1400" spc="-10" b="1" i="1">
                <a:latin typeface="Times New Roman"/>
                <a:cs typeface="Times New Roman"/>
              </a:rPr>
              <a:t>O</a:t>
            </a:r>
            <a:r>
              <a:rPr dirty="0" smtClean="0" sz="1400" spc="0" b="1" i="1">
                <a:latin typeface="Times New Roman"/>
                <a:cs typeface="Times New Roman"/>
              </a:rPr>
              <a:t>ve</a:t>
            </a:r>
            <a:r>
              <a:rPr dirty="0" smtClean="0" sz="1400" spc="5" b="1" i="1">
                <a:latin typeface="Times New Roman"/>
                <a:cs typeface="Times New Roman"/>
              </a:rPr>
              <a:t>r</a:t>
            </a:r>
            <a:r>
              <a:rPr dirty="0" smtClean="0" sz="1400" spc="-10" b="1" i="1">
                <a:latin typeface="Times New Roman"/>
                <a:cs typeface="Times New Roman"/>
              </a:rPr>
              <a:t>a</a:t>
            </a:r>
            <a:r>
              <a:rPr dirty="0" smtClean="0" sz="1400" spc="-10" b="1" i="1">
                <a:latin typeface="Times New Roman"/>
                <a:cs typeface="Times New Roman"/>
              </a:rPr>
              <a:t>l</a:t>
            </a:r>
            <a:r>
              <a:rPr dirty="0" smtClean="0" sz="1400" spc="0" b="1" i="1">
                <a:latin typeface="Times New Roman"/>
                <a:cs typeface="Times New Roman"/>
              </a:rPr>
              <a:t>l</a:t>
            </a:r>
            <a:r>
              <a:rPr dirty="0" smtClean="0" sz="1400" spc="70" b="1" i="1">
                <a:latin typeface="Times New Roman"/>
                <a:cs typeface="Times New Roman"/>
              </a:rPr>
              <a:t> </a:t>
            </a:r>
            <a:r>
              <a:rPr dirty="0" smtClean="0" sz="1400" spc="-20" b="1" i="1">
                <a:latin typeface="Times New Roman"/>
                <a:cs typeface="Times New Roman"/>
              </a:rPr>
              <a:t>a</a:t>
            </a:r>
            <a:r>
              <a:rPr dirty="0" smtClean="0" sz="1400" spc="20" b="1" i="1">
                <a:latin typeface="Times New Roman"/>
                <a:cs typeface="Times New Roman"/>
              </a:rPr>
              <a:t>m</a:t>
            </a:r>
            <a:r>
              <a:rPr dirty="0" smtClean="0" sz="1400" spc="-10" b="1" i="1">
                <a:latin typeface="Times New Roman"/>
                <a:cs typeface="Times New Roman"/>
              </a:rPr>
              <a:t>p</a:t>
            </a:r>
            <a:r>
              <a:rPr dirty="0" smtClean="0" sz="1400" spc="-10" b="1" i="1">
                <a:latin typeface="Times New Roman"/>
                <a:cs typeface="Times New Roman"/>
              </a:rPr>
              <a:t>l</a:t>
            </a:r>
            <a:r>
              <a:rPr dirty="0" smtClean="0" sz="1400" spc="0" b="1" i="1">
                <a:latin typeface="Times New Roman"/>
                <a:cs typeface="Times New Roman"/>
              </a:rPr>
              <a:t>if</a:t>
            </a:r>
            <a:r>
              <a:rPr dirty="0" smtClean="0" sz="1400" spc="-10" b="1" i="1">
                <a:latin typeface="Times New Roman"/>
                <a:cs typeface="Times New Roman"/>
              </a:rPr>
              <a:t>i</a:t>
            </a:r>
            <a:r>
              <a:rPr dirty="0" smtClean="0" sz="1400" spc="0" b="1" i="1">
                <a:latin typeface="Times New Roman"/>
                <a:cs typeface="Times New Roman"/>
              </a:rPr>
              <a:t>e</a:t>
            </a:r>
            <a:r>
              <a:rPr dirty="0" smtClean="0" sz="1400" spc="5" b="1" i="1">
                <a:latin typeface="Times New Roman"/>
                <a:cs typeface="Times New Roman"/>
              </a:rPr>
              <a:t>r</a:t>
            </a:r>
            <a:r>
              <a:rPr dirty="0" smtClean="0" sz="1400" spc="0" b="1" i="1">
                <a:latin typeface="Times New Roman"/>
                <a:cs typeface="Times New Roman"/>
              </a:rPr>
              <a:t>:</a:t>
            </a:r>
            <a:r>
              <a:rPr dirty="0" smtClean="0" sz="1400" spc="75" b="1" i="1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6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ver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ll</a:t>
            </a:r>
            <a:r>
              <a:rPr dirty="0" smtClean="0" sz="1400" spc="7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v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lt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ge</a:t>
            </a:r>
            <a:r>
              <a:rPr dirty="0" smtClean="0" sz="1400" spc="6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in</a:t>
            </a:r>
            <a:r>
              <a:rPr dirty="0" smtClean="0" sz="1400" spc="7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7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6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pr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7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</a:t>
            </a:r>
            <a:r>
              <a:rPr dirty="0" smtClean="0" sz="1400" spc="6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6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fi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st</a:t>
            </a:r>
            <a:r>
              <a:rPr dirty="0" smtClean="0" sz="1400" spc="7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nd</a:t>
            </a:r>
            <a:r>
              <a:rPr dirty="0" smtClean="0" sz="1400" spc="7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7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6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 ga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s.</a:t>
            </a:r>
            <a:r>
              <a:rPr dirty="0" smtClean="0" sz="1400" spc="10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nce</a:t>
            </a:r>
            <a:r>
              <a:rPr dirty="0" smtClean="0" sz="1400" spc="10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10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se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nd</a:t>
            </a:r>
            <a:r>
              <a:rPr dirty="0" smtClean="0" sz="1400" spc="9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st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ge</a:t>
            </a:r>
            <a:r>
              <a:rPr dirty="0" smtClean="0" sz="1400" spc="9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10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10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in</a:t>
            </a:r>
            <a:r>
              <a:rPr dirty="0" smtClean="0" sz="1400" spc="9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f</a:t>
            </a:r>
            <a:r>
              <a:rPr dirty="0" smtClean="0" sz="1400" spc="10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x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ately</a:t>
            </a:r>
            <a:r>
              <a:rPr dirty="0" smtClean="0" sz="1400" spc="8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1,</a:t>
            </a:r>
            <a:r>
              <a:rPr dirty="0" smtClean="0" sz="1400" spc="10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the</a:t>
            </a:r>
            <a:r>
              <a:rPr dirty="0" smtClean="0" sz="1400" spc="10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era</a:t>
            </a:r>
            <a:r>
              <a:rPr dirty="0" smtClean="0" sz="1400" spc="-5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10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10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10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pp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x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ately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70"/>
              </a:spcBef>
            </a:pPr>
            <a:r>
              <a:rPr dirty="0" smtClean="0" sz="140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q</a:t>
            </a:r>
            <a:r>
              <a:rPr dirty="0" smtClean="0" sz="1400" spc="0">
                <a:latin typeface="Times New Roman"/>
                <a:cs typeface="Times New Roman"/>
              </a:rPr>
              <a:t>ual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to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 g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 fi</a:t>
            </a:r>
            <a:r>
              <a:rPr dirty="0" smtClean="0" sz="1400" spc="-10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st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st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ge.</a:t>
            </a:r>
            <a:endParaRPr sz="1400">
              <a:latin typeface="Times New Roman"/>
              <a:cs typeface="Times New Roman"/>
            </a:endParaRPr>
          </a:p>
          <a:p>
            <a:pPr algn="ctr" marL="4445">
              <a:lnSpc>
                <a:spcPct val="100000"/>
              </a:lnSpc>
              <a:spcBef>
                <a:spcPts val="200"/>
              </a:spcBef>
            </a:pPr>
            <a:r>
              <a:rPr dirty="0" smtClean="0" sz="1400">
                <a:latin typeface="Cambria Math"/>
                <a:cs typeface="Cambria Math"/>
              </a:rPr>
              <a:t>𝐴</a:t>
            </a:r>
            <a:r>
              <a:rPr dirty="0" smtClean="0" baseline="-16666" sz="1500" spc="22">
                <a:latin typeface="Cambria Math"/>
                <a:cs typeface="Cambria Math"/>
              </a:rPr>
              <a:t>�</a:t>
            </a:r>
            <a:r>
              <a:rPr dirty="0" smtClean="0" baseline="-13888" sz="1500" spc="-22">
                <a:latin typeface="Cambria Math"/>
                <a:cs typeface="Cambria Math"/>
              </a:rPr>
              <a:t>(</a:t>
            </a:r>
            <a:r>
              <a:rPr dirty="0" smtClean="0" baseline="-16666" sz="1500" spc="-7">
                <a:latin typeface="Cambria Math"/>
                <a:cs typeface="Cambria Math"/>
              </a:rPr>
              <a:t>�</a:t>
            </a:r>
            <a:r>
              <a:rPr dirty="0" smtClean="0" baseline="-16666" sz="1500" spc="-15">
                <a:latin typeface="Cambria Math"/>
                <a:cs typeface="Cambria Math"/>
              </a:rPr>
              <a:t>�</a:t>
            </a:r>
            <a:r>
              <a:rPr dirty="0" smtClean="0" baseline="-16666" sz="1500" spc="30">
                <a:latin typeface="Cambria Math"/>
                <a:cs typeface="Cambria Math"/>
              </a:rPr>
              <a:t>�</a:t>
            </a:r>
            <a:r>
              <a:rPr dirty="0" smtClean="0" baseline="-13888" sz="1500" spc="-7">
                <a:latin typeface="Cambria Math"/>
                <a:cs typeface="Cambria Math"/>
              </a:rPr>
              <a:t>)</a:t>
            </a:r>
            <a:r>
              <a:rPr dirty="0" smtClean="0" baseline="-13888" sz="1500" spc="-7">
                <a:latin typeface="Cambria Math"/>
                <a:cs typeface="Cambria Math"/>
              </a:rPr>
              <a:t> </a:t>
            </a:r>
            <a:r>
              <a:rPr dirty="0" smtClean="0" baseline="-13888" sz="1500" spc="1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=</a:t>
            </a:r>
            <a:r>
              <a:rPr dirty="0" smtClean="0" sz="1400" spc="8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𝐴</a:t>
            </a:r>
            <a:r>
              <a:rPr dirty="0" smtClean="0" baseline="-16666" sz="1500" spc="-15">
                <a:latin typeface="Cambria Math"/>
                <a:cs typeface="Cambria Math"/>
              </a:rPr>
              <a:t>�</a:t>
            </a:r>
            <a:r>
              <a:rPr dirty="0" smtClean="0" baseline="-16666" sz="1500" spc="112">
                <a:latin typeface="Cambria Math"/>
                <a:cs typeface="Cambria Math"/>
              </a:rPr>
              <a:t>1</a:t>
            </a:r>
            <a:r>
              <a:rPr dirty="0" smtClean="0" sz="1400" spc="0">
                <a:latin typeface="Cambria Math"/>
                <a:cs typeface="Cambria Math"/>
              </a:rPr>
              <a:t>𝐴</a:t>
            </a:r>
            <a:r>
              <a:rPr dirty="0" smtClean="0" baseline="-16666" sz="1500" spc="-15">
                <a:latin typeface="Cambria Math"/>
                <a:cs typeface="Cambria Math"/>
              </a:rPr>
              <a:t>�</a:t>
            </a:r>
            <a:r>
              <a:rPr dirty="0" smtClean="0" baseline="-16666" sz="1500" spc="30">
                <a:latin typeface="Cambria Math"/>
                <a:cs typeface="Cambria Math"/>
              </a:rPr>
              <a:t>2</a:t>
            </a:r>
            <a:r>
              <a:rPr dirty="0" smtClean="0" baseline="-16666" sz="1500" spc="30">
                <a:latin typeface="Cambria Math"/>
                <a:cs typeface="Cambria Math"/>
              </a:rPr>
              <a:t>  </a:t>
            </a:r>
            <a:r>
              <a:rPr dirty="0" smtClean="0" sz="1400" spc="20">
                <a:latin typeface="Cambria Math"/>
                <a:cs typeface="Cambria Math"/>
              </a:rPr>
              <a:t>=</a:t>
            </a:r>
            <a:r>
              <a:rPr dirty="0" smtClean="0" sz="1400" spc="80">
                <a:latin typeface="Cambria Math"/>
                <a:cs typeface="Cambria Math"/>
              </a:rPr>
              <a:t> </a:t>
            </a:r>
            <a:r>
              <a:rPr dirty="0" smtClean="0" baseline="1984" sz="2100" spc="7">
                <a:latin typeface="Cambria Math"/>
                <a:cs typeface="Cambria Math"/>
              </a:rPr>
              <a:t>(</a:t>
            </a:r>
            <a:r>
              <a:rPr dirty="0" smtClean="0" sz="1400" spc="-5">
                <a:latin typeface="Cambria Math"/>
                <a:cs typeface="Cambria Math"/>
              </a:rPr>
              <a:t>−</a:t>
            </a:r>
            <a:r>
              <a:rPr dirty="0" smtClean="0" sz="1400" spc="0">
                <a:latin typeface="Cambria Math"/>
                <a:cs typeface="Cambria Math"/>
              </a:rPr>
              <a:t>27.</a:t>
            </a:r>
            <a:r>
              <a:rPr dirty="0" smtClean="0" sz="1400" spc="-10">
                <a:latin typeface="Cambria Math"/>
                <a:cs typeface="Cambria Math"/>
              </a:rPr>
              <a:t>9</a:t>
            </a:r>
            <a:r>
              <a:rPr dirty="0" smtClean="0" baseline="1984" sz="2100" spc="7">
                <a:latin typeface="Cambria Math"/>
                <a:cs typeface="Cambria Math"/>
              </a:rPr>
              <a:t>)</a:t>
            </a:r>
            <a:r>
              <a:rPr dirty="0" smtClean="0" baseline="1984" sz="2100" spc="-15">
                <a:latin typeface="Cambria Math"/>
                <a:cs typeface="Cambria Math"/>
              </a:rPr>
              <a:t>(</a:t>
            </a:r>
            <a:r>
              <a:rPr dirty="0" smtClean="0" sz="1400" spc="0">
                <a:latin typeface="Cambria Math"/>
                <a:cs typeface="Cambria Math"/>
              </a:rPr>
              <a:t>1</a:t>
            </a:r>
            <a:r>
              <a:rPr dirty="0" smtClean="0" baseline="1984" sz="2100" spc="0">
                <a:latin typeface="Cambria Math"/>
                <a:cs typeface="Cambria Math"/>
              </a:rPr>
              <a:t>)</a:t>
            </a:r>
            <a:r>
              <a:rPr dirty="0" smtClean="0" baseline="1984" sz="2100" spc="97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=</a:t>
            </a:r>
            <a:r>
              <a:rPr dirty="0" smtClean="0" sz="1400" spc="70">
                <a:latin typeface="Cambria Math"/>
                <a:cs typeface="Cambria Math"/>
              </a:rPr>
              <a:t> </a:t>
            </a:r>
            <a:r>
              <a:rPr dirty="0" smtClean="0" sz="1400" spc="-5">
                <a:latin typeface="Cambria Math"/>
                <a:cs typeface="Cambria Math"/>
              </a:rPr>
              <a:t>−</a:t>
            </a:r>
            <a:r>
              <a:rPr dirty="0" smtClean="0" sz="1400" spc="0">
                <a:latin typeface="Cambria Math"/>
                <a:cs typeface="Cambria Math"/>
              </a:rPr>
              <a:t>27.9</a:t>
            </a:r>
            <a:endParaRPr sz="14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325"/>
              </a:spcBef>
            </a:pPr>
            <a:r>
              <a:rPr dirty="0" smtClean="0" sz="1400" spc="-10" b="1" i="1">
                <a:latin typeface="Times New Roman"/>
                <a:cs typeface="Times New Roman"/>
              </a:rPr>
              <a:t>P</a:t>
            </a:r>
            <a:r>
              <a:rPr dirty="0" smtClean="0" sz="1400" spc="0" b="1" i="1">
                <a:latin typeface="Times New Roman"/>
                <a:cs typeface="Times New Roman"/>
              </a:rPr>
              <a:t>ower</a:t>
            </a:r>
            <a:r>
              <a:rPr dirty="0" smtClean="0" sz="1400" spc="-15" b="1" i="1">
                <a:latin typeface="Times New Roman"/>
                <a:cs typeface="Times New Roman"/>
              </a:rPr>
              <a:t> </a:t>
            </a:r>
            <a:r>
              <a:rPr dirty="0" smtClean="0" sz="1400" spc="-10" b="1" i="1">
                <a:latin typeface="Times New Roman"/>
                <a:cs typeface="Times New Roman"/>
              </a:rPr>
              <a:t>g</a:t>
            </a:r>
            <a:r>
              <a:rPr dirty="0" smtClean="0" sz="1400" spc="0" b="1" i="1">
                <a:latin typeface="Times New Roman"/>
                <a:cs typeface="Times New Roman"/>
              </a:rPr>
              <a:t>ain:</a:t>
            </a:r>
            <a:r>
              <a:rPr dirty="0" smtClean="0" sz="1400" spc="5" b="1" i="1">
                <a:latin typeface="Times New Roman"/>
                <a:cs typeface="Times New Roman"/>
              </a:rPr>
              <a:t> </a:t>
            </a:r>
            <a:r>
              <a:rPr dirty="0" smtClean="0" sz="1400" spc="-2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er ga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a</a:t>
            </a:r>
            <a:r>
              <a:rPr dirty="0" smtClean="0" sz="1400" spc="-30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pl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fier c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be c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lc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ng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q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40">
                <a:latin typeface="Times New Roman"/>
                <a:cs typeface="Times New Roman"/>
              </a:rPr>
              <a:t>7</a:t>
            </a:r>
            <a:r>
              <a:rPr dirty="0" smtClean="0" sz="1400" spc="-15">
                <a:latin typeface="Times New Roman"/>
                <a:cs typeface="Times New Roman"/>
              </a:rPr>
              <a:t>-</a:t>
            </a:r>
            <a:r>
              <a:rPr dirty="0" smtClean="0" sz="1400" spc="5">
                <a:latin typeface="Times New Roman"/>
                <a:cs typeface="Times New Roman"/>
              </a:rPr>
              <a:t>2.</a:t>
            </a:r>
            <a:endParaRPr sz="1400">
              <a:latin typeface="Times New Roman"/>
              <a:cs typeface="Times New Roman"/>
            </a:endParaRPr>
          </a:p>
          <a:p>
            <a:pPr algn="ctr" marL="5715">
              <a:lnSpc>
                <a:spcPct val="100000"/>
              </a:lnSpc>
              <a:spcBef>
                <a:spcPts val="345"/>
              </a:spcBef>
            </a:pPr>
            <a:r>
              <a:rPr dirty="0" smtClean="0" sz="1400">
                <a:latin typeface="Cambria Math"/>
                <a:cs typeface="Cambria Math"/>
              </a:rPr>
              <a:t>𝐴</a:t>
            </a:r>
            <a:r>
              <a:rPr dirty="0" smtClean="0" baseline="-16666" sz="1500" spc="-15">
                <a:latin typeface="Cambria Math"/>
                <a:cs typeface="Cambria Math"/>
              </a:rPr>
              <a:t>�</a:t>
            </a:r>
            <a:r>
              <a:rPr dirty="0" smtClean="0" baseline="-16666" sz="1500" spc="-15">
                <a:latin typeface="Cambria Math"/>
                <a:cs typeface="Cambria Math"/>
              </a:rPr>
              <a:t> </a:t>
            </a:r>
            <a:r>
              <a:rPr dirty="0" smtClean="0" baseline="-16666" sz="1500" spc="1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=</a:t>
            </a:r>
            <a:r>
              <a:rPr dirty="0" smtClean="0" sz="1400" spc="8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𝐴</a:t>
            </a:r>
            <a:r>
              <a:rPr dirty="0" smtClean="0" baseline="30555" sz="1500" spc="112">
                <a:latin typeface="Cambria Math"/>
                <a:cs typeface="Cambria Math"/>
              </a:rPr>
              <a:t>2</a:t>
            </a:r>
            <a:r>
              <a:rPr dirty="0" smtClean="0" baseline="-16666" sz="1500" spc="22">
                <a:latin typeface="Cambria Math"/>
                <a:cs typeface="Cambria Math"/>
              </a:rPr>
              <a:t>�</a:t>
            </a:r>
            <a:r>
              <a:rPr dirty="0" smtClean="0" baseline="-13888" sz="1500" spc="-22">
                <a:latin typeface="Cambria Math"/>
                <a:cs typeface="Cambria Math"/>
              </a:rPr>
              <a:t>(</a:t>
            </a:r>
            <a:r>
              <a:rPr dirty="0" smtClean="0" baseline="-16666" sz="1500" spc="-7">
                <a:latin typeface="Cambria Math"/>
                <a:cs typeface="Cambria Math"/>
              </a:rPr>
              <a:t>�</a:t>
            </a:r>
            <a:r>
              <a:rPr dirty="0" smtClean="0" baseline="-16666" sz="1500" spc="-15">
                <a:latin typeface="Cambria Math"/>
                <a:cs typeface="Cambria Math"/>
              </a:rPr>
              <a:t>�</a:t>
            </a:r>
            <a:r>
              <a:rPr dirty="0" smtClean="0" baseline="-16666" sz="1500" spc="30">
                <a:latin typeface="Cambria Math"/>
                <a:cs typeface="Cambria Math"/>
              </a:rPr>
              <a:t>�</a:t>
            </a:r>
            <a:r>
              <a:rPr dirty="0" smtClean="0" baseline="-13888" sz="1500" spc="89">
                <a:latin typeface="Cambria Math"/>
                <a:cs typeface="Cambria Math"/>
              </a:rPr>
              <a:t>)</a:t>
            </a:r>
            <a:r>
              <a:rPr dirty="0" smtClean="0" sz="1400" spc="50">
                <a:latin typeface="Cambria Math"/>
                <a:cs typeface="Cambria Math"/>
              </a:rPr>
              <a:t>(</a:t>
            </a:r>
            <a:r>
              <a:rPr dirty="0" smtClean="0" sz="1400" spc="-30">
                <a:latin typeface="Cambria Math"/>
                <a:cs typeface="Cambria Math"/>
              </a:rPr>
              <a:t>�</a:t>
            </a:r>
            <a:r>
              <a:rPr dirty="0" smtClean="0" baseline="-16666" sz="1500" spc="-22">
                <a:latin typeface="Cambria Math"/>
                <a:cs typeface="Cambria Math"/>
              </a:rPr>
              <a:t>𝑖</a:t>
            </a:r>
            <a:r>
              <a:rPr dirty="0" smtClean="0" baseline="-16666" sz="1500" spc="0">
                <a:latin typeface="Cambria Math"/>
                <a:cs typeface="Cambria Math"/>
              </a:rPr>
              <a:t>�</a:t>
            </a:r>
            <a:r>
              <a:rPr dirty="0" smtClean="0" baseline="-13888" sz="1500" spc="-22">
                <a:latin typeface="Cambria Math"/>
                <a:cs typeface="Cambria Math"/>
              </a:rPr>
              <a:t>(</a:t>
            </a:r>
            <a:r>
              <a:rPr dirty="0" smtClean="0" baseline="-16666" sz="1500" spc="-7">
                <a:latin typeface="Cambria Math"/>
                <a:cs typeface="Cambria Math"/>
              </a:rPr>
              <a:t>�</a:t>
            </a:r>
            <a:r>
              <a:rPr dirty="0" smtClean="0" baseline="-16666" sz="1500" spc="-15">
                <a:latin typeface="Cambria Math"/>
                <a:cs typeface="Cambria Math"/>
              </a:rPr>
              <a:t>�</a:t>
            </a:r>
            <a:r>
              <a:rPr dirty="0" smtClean="0" baseline="-16666" sz="1500" spc="30">
                <a:latin typeface="Cambria Math"/>
                <a:cs typeface="Cambria Math"/>
              </a:rPr>
              <a:t>�</a:t>
            </a:r>
            <a:r>
              <a:rPr dirty="0" smtClean="0" baseline="-13888" sz="1500" spc="0">
                <a:latin typeface="Cambria Math"/>
                <a:cs typeface="Cambria Math"/>
              </a:rPr>
              <a:t>)</a:t>
            </a:r>
            <a:r>
              <a:rPr dirty="0" smtClean="0" baseline="-16666" sz="1500" spc="135">
                <a:latin typeface="Cambria Math"/>
                <a:cs typeface="Cambria Math"/>
              </a:rPr>
              <a:t>1</a:t>
            </a:r>
            <a:r>
              <a:rPr dirty="0" smtClean="0" baseline="1984" sz="2100" spc="0">
                <a:latin typeface="Cambria Math"/>
                <a:cs typeface="Cambria Math"/>
              </a:rPr>
              <a:t>⁄</a:t>
            </a:r>
            <a:r>
              <a:rPr dirty="0" smtClean="0" sz="1400" spc="-35">
                <a:latin typeface="Cambria Math"/>
                <a:cs typeface="Cambria Math"/>
              </a:rPr>
              <a:t>�</a:t>
            </a:r>
            <a:r>
              <a:rPr dirty="0" smtClean="0" baseline="-16666" sz="1500" spc="-15">
                <a:latin typeface="Cambria Math"/>
                <a:cs typeface="Cambria Math"/>
              </a:rPr>
              <a:t>𝐿</a:t>
            </a:r>
            <a:r>
              <a:rPr dirty="0" smtClean="0" sz="1400" spc="45">
                <a:latin typeface="Cambria Math"/>
                <a:cs typeface="Cambria Math"/>
              </a:rPr>
              <a:t>)</a:t>
            </a:r>
            <a:r>
              <a:rPr dirty="0" smtClean="0" sz="1400" spc="6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=</a:t>
            </a:r>
            <a:r>
              <a:rPr dirty="0" smtClean="0" sz="1400" spc="80">
                <a:latin typeface="Cambria Math"/>
                <a:cs typeface="Cambria Math"/>
              </a:rPr>
              <a:t> </a:t>
            </a:r>
            <a:r>
              <a:rPr dirty="0" smtClean="0" baseline="1984" sz="2100" spc="7">
                <a:latin typeface="Cambria Math"/>
                <a:cs typeface="Cambria Math"/>
              </a:rPr>
              <a:t>(</a:t>
            </a:r>
            <a:r>
              <a:rPr dirty="0" smtClean="0" sz="1400" spc="-5">
                <a:latin typeface="Cambria Math"/>
                <a:cs typeface="Cambria Math"/>
              </a:rPr>
              <a:t>−</a:t>
            </a:r>
            <a:r>
              <a:rPr dirty="0" smtClean="0" sz="1400" spc="0">
                <a:latin typeface="Cambria Math"/>
                <a:cs typeface="Cambria Math"/>
              </a:rPr>
              <a:t>27.</a:t>
            </a:r>
            <a:r>
              <a:rPr dirty="0" smtClean="0" sz="1400" spc="-10">
                <a:latin typeface="Cambria Math"/>
                <a:cs typeface="Cambria Math"/>
              </a:rPr>
              <a:t>9</a:t>
            </a:r>
            <a:r>
              <a:rPr dirty="0" smtClean="0" baseline="1984" sz="2100" spc="7">
                <a:latin typeface="Cambria Math"/>
                <a:cs typeface="Cambria Math"/>
              </a:rPr>
              <a:t>)</a:t>
            </a:r>
            <a:r>
              <a:rPr dirty="0" smtClean="0" baseline="30555" sz="1500" spc="120">
                <a:latin typeface="Cambria Math"/>
                <a:cs typeface="Cambria Math"/>
              </a:rPr>
              <a:t>2</a:t>
            </a:r>
            <a:r>
              <a:rPr dirty="0" smtClean="0" baseline="1984" sz="2100" spc="-15">
                <a:latin typeface="Cambria Math"/>
                <a:cs typeface="Cambria Math"/>
              </a:rPr>
              <a:t>(</a:t>
            </a:r>
            <a:r>
              <a:rPr dirty="0" smtClean="0" sz="1400" spc="0">
                <a:latin typeface="Cambria Math"/>
                <a:cs typeface="Cambria Math"/>
              </a:rPr>
              <a:t>8.4</a:t>
            </a:r>
            <a:r>
              <a:rPr dirty="0" smtClean="0" sz="1400" spc="-10">
                <a:latin typeface="Cambria Math"/>
                <a:cs typeface="Cambria Math"/>
              </a:rPr>
              <a:t> </a:t>
            </a:r>
            <a:r>
              <a:rPr dirty="0" smtClean="0" sz="1400" spc="-5">
                <a:latin typeface="Cambria Math"/>
                <a:cs typeface="Cambria Math"/>
              </a:rPr>
              <a:t>k</a:t>
            </a:r>
            <a:r>
              <a:rPr dirty="0" smtClean="0" sz="1400" spc="-10">
                <a:latin typeface="Cambria Math"/>
                <a:cs typeface="Cambria Math"/>
              </a:rPr>
              <a:t>Ω</a:t>
            </a:r>
            <a:r>
              <a:rPr dirty="0" smtClean="0" baseline="1984" sz="2100" spc="0">
                <a:latin typeface="Cambria Math"/>
                <a:cs typeface="Cambria Math"/>
              </a:rPr>
              <a:t>⁄</a:t>
            </a:r>
            <a:r>
              <a:rPr dirty="0" smtClean="0" sz="1400" spc="0">
                <a:latin typeface="Cambria Math"/>
                <a:cs typeface="Cambria Math"/>
              </a:rPr>
              <a:t>8</a:t>
            </a:r>
            <a:r>
              <a:rPr dirty="0" smtClean="0" sz="1400" spc="-10">
                <a:latin typeface="Cambria Math"/>
                <a:cs typeface="Cambria Math"/>
              </a:rPr>
              <a:t> </a:t>
            </a:r>
            <a:r>
              <a:rPr dirty="0" smtClean="0" sz="1400" spc="-10">
                <a:latin typeface="Cambria Math"/>
                <a:cs typeface="Cambria Math"/>
              </a:rPr>
              <a:t>Ω</a:t>
            </a:r>
            <a:r>
              <a:rPr dirty="0" smtClean="0" baseline="1984" sz="2100" spc="0">
                <a:latin typeface="Cambria Math"/>
                <a:cs typeface="Cambria Math"/>
              </a:rPr>
              <a:t>)</a:t>
            </a:r>
            <a:r>
              <a:rPr dirty="0" smtClean="0" baseline="1984" sz="2100" spc="97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=</a:t>
            </a:r>
            <a:r>
              <a:rPr dirty="0" smtClean="0" sz="1400" spc="8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817,</a:t>
            </a:r>
            <a:r>
              <a:rPr dirty="0" smtClean="0" sz="1400" spc="-10">
                <a:latin typeface="Cambria Math"/>
                <a:cs typeface="Cambria Math"/>
              </a:rPr>
              <a:t>3</a:t>
            </a:r>
            <a:r>
              <a:rPr dirty="0" smtClean="0" sz="1400" spc="0">
                <a:latin typeface="Cambria Math"/>
                <a:cs typeface="Cambria Math"/>
              </a:rPr>
              <a:t>30</a:t>
            </a:r>
            <a:endParaRPr sz="1400">
              <a:latin typeface="Cambria Math"/>
              <a:cs typeface="Cambria Math"/>
            </a:endParaRPr>
          </a:p>
          <a:p>
            <a:pPr>
              <a:lnSpc>
                <a:spcPts val="750"/>
              </a:lnSpc>
              <a:spcBef>
                <a:spcPts val="5"/>
              </a:spcBef>
            </a:pPr>
            <a:endParaRPr sz="750"/>
          </a:p>
          <a:p>
            <a:pPr marL="241300" marR="12700" indent="-228600">
              <a:lnSpc>
                <a:spcPct val="110000"/>
              </a:lnSpc>
              <a:buFont typeface="Wingdings"/>
              <a:buChar char=""/>
              <a:tabLst>
                <a:tab pos="241300" algn="l"/>
              </a:tabLst>
            </a:pPr>
            <a:r>
              <a:rPr dirty="0" smtClean="0" sz="1400" spc="0" b="1">
                <a:latin typeface="Times New Roman"/>
                <a:cs typeface="Times New Roman"/>
              </a:rPr>
              <a:t>Effi</a:t>
            </a:r>
            <a:r>
              <a:rPr dirty="0" smtClean="0" sz="1400" spc="-15" b="1">
                <a:latin typeface="Times New Roman"/>
                <a:cs typeface="Times New Roman"/>
              </a:rPr>
              <a:t>c</a:t>
            </a:r>
            <a:r>
              <a:rPr dirty="0" smtClean="0" sz="1400" spc="0" b="1">
                <a:latin typeface="Times New Roman"/>
                <a:cs typeface="Times New Roman"/>
              </a:rPr>
              <a:t>ien</a:t>
            </a:r>
            <a:r>
              <a:rPr dirty="0" smtClean="0" sz="1400" spc="-15" b="1">
                <a:latin typeface="Times New Roman"/>
                <a:cs typeface="Times New Roman"/>
              </a:rPr>
              <a:t>c</a:t>
            </a:r>
            <a:r>
              <a:rPr dirty="0" smtClean="0" sz="1400" spc="10" b="1">
                <a:latin typeface="Times New Roman"/>
                <a:cs typeface="Times New Roman"/>
              </a:rPr>
              <a:t>y</a:t>
            </a:r>
            <a:r>
              <a:rPr dirty="0" smtClean="0" sz="1400" spc="0" b="1">
                <a:latin typeface="Times New Roman"/>
                <a:cs typeface="Times New Roman"/>
              </a:rPr>
              <a:t>:</a:t>
            </a:r>
            <a:r>
              <a:rPr dirty="0" smtClean="0" sz="1400" spc="-5" b="1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ef</a:t>
            </a:r>
            <a:r>
              <a:rPr dirty="0" smtClean="0" sz="1400" spc="-10" b="1">
                <a:latin typeface="Times New Roman"/>
                <a:cs typeface="Times New Roman"/>
              </a:rPr>
              <a:t>f</a:t>
            </a:r>
            <a:r>
              <a:rPr dirty="0" smtClean="0" sz="1400" spc="0" b="1">
                <a:latin typeface="Times New Roman"/>
                <a:cs typeface="Times New Roman"/>
              </a:rPr>
              <a:t>i</a:t>
            </a:r>
            <a:r>
              <a:rPr dirty="0" smtClean="0" sz="1400" spc="-15" b="1">
                <a:latin typeface="Times New Roman"/>
                <a:cs typeface="Times New Roman"/>
              </a:rPr>
              <a:t>c</a:t>
            </a:r>
            <a:r>
              <a:rPr dirty="0" smtClean="0" sz="1400" spc="0" b="1">
                <a:latin typeface="Times New Roman"/>
                <a:cs typeface="Times New Roman"/>
              </a:rPr>
              <a:t>ien</a:t>
            </a:r>
            <a:r>
              <a:rPr dirty="0" smtClean="0" sz="1400" spc="-15" b="1">
                <a:latin typeface="Times New Roman"/>
                <a:cs typeface="Times New Roman"/>
              </a:rPr>
              <a:t>c</a:t>
            </a:r>
            <a:r>
              <a:rPr dirty="0" smtClean="0" sz="1400" spc="0" b="1">
                <a:latin typeface="Times New Roman"/>
                <a:cs typeface="Times New Roman"/>
              </a:rPr>
              <a:t>y</a:t>
            </a:r>
            <a:r>
              <a:rPr dirty="0" smtClean="0" sz="1400" spc="5" b="1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y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5">
                <a:latin typeface="Times New Roman"/>
                <a:cs typeface="Times New Roman"/>
              </a:rPr>
              <a:t>a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pli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r is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 ra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ut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er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 a load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to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ot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er from</a:t>
            </a:r>
            <a:r>
              <a:rPr dirty="0" smtClean="0" sz="1400" spc="-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 dc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  <a:p>
            <a:pPr marL="239395" indent="-227329">
              <a:lnSpc>
                <a:spcPct val="100000"/>
              </a:lnSpc>
              <a:spcBef>
                <a:spcPts val="190"/>
              </a:spcBef>
              <a:buFont typeface="Wingdings"/>
              <a:buChar char=""/>
              <a:tabLst>
                <a:tab pos="239395" algn="l"/>
              </a:tabLst>
            </a:pP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</a:t>
            </a:r>
            <a:r>
              <a:rPr dirty="0" smtClean="0" sz="1400" spc="-30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x</a:t>
            </a:r>
            <a:r>
              <a:rPr dirty="0" smtClean="0" sz="1400" spc="15">
                <a:latin typeface="Times New Roman"/>
                <a:cs typeface="Times New Roman"/>
              </a:rPr>
              <a:t>i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15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m</a:t>
            </a:r>
            <a:r>
              <a:rPr dirty="0" smtClean="0" sz="1400" spc="-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effici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nc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,</a:t>
            </a:r>
            <a:r>
              <a:rPr dirty="0" smtClean="0" sz="1400" spc="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𝜂</a:t>
            </a:r>
            <a:r>
              <a:rPr dirty="0" smtClean="0" baseline="-16666" sz="1500" spc="104">
                <a:latin typeface="Cambria Math"/>
                <a:cs typeface="Cambria Math"/>
              </a:rPr>
              <a:t>ma</a:t>
            </a:r>
            <a:r>
              <a:rPr dirty="0" smtClean="0" baseline="-16666" sz="1500" spc="172">
                <a:latin typeface="Cambria Math"/>
                <a:cs typeface="Cambria Math"/>
              </a:rPr>
              <a:t>x</a:t>
            </a:r>
            <a:r>
              <a:rPr dirty="0" smtClean="0" sz="1400" spc="0">
                <a:latin typeface="Times New Roman"/>
                <a:cs typeface="Times New Roman"/>
              </a:rPr>
              <a:t>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 a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pa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y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coup</a:t>
            </a:r>
            <a:r>
              <a:rPr dirty="0" smtClean="0" sz="1400" spc="5">
                <a:latin typeface="Times New Roman"/>
                <a:cs typeface="Times New Roman"/>
              </a:rPr>
              <a:t>l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ss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ier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endParaRPr sz="1400">
              <a:latin typeface="Times New Roman"/>
              <a:cs typeface="Times New Roman"/>
            </a:endParaRPr>
          </a:p>
          <a:p>
            <a:pPr algn="ctr" marL="6350">
              <a:lnSpc>
                <a:spcPct val="100000"/>
              </a:lnSpc>
              <a:spcBef>
                <a:spcPts val="225"/>
              </a:spcBef>
            </a:pPr>
            <a:r>
              <a:rPr dirty="0" smtClean="0" sz="1400">
                <a:latin typeface="Cambria Math"/>
                <a:cs typeface="Cambria Math"/>
              </a:rPr>
              <a:t>𝜂</a:t>
            </a:r>
            <a:r>
              <a:rPr dirty="0" smtClean="0" baseline="-16666" sz="1500" spc="97">
                <a:latin typeface="Cambria Math"/>
                <a:cs typeface="Cambria Math"/>
              </a:rPr>
              <a:t>max</a:t>
            </a:r>
            <a:r>
              <a:rPr dirty="0" smtClean="0" baseline="-16666" sz="1500" spc="97">
                <a:latin typeface="Cambria Math"/>
                <a:cs typeface="Cambria Math"/>
              </a:rPr>
              <a:t> </a:t>
            </a:r>
            <a:r>
              <a:rPr dirty="0" smtClean="0" baseline="-16666" sz="1500" spc="1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=</a:t>
            </a:r>
            <a:r>
              <a:rPr dirty="0" smtClean="0" sz="1400" spc="70">
                <a:latin typeface="Cambria Math"/>
                <a:cs typeface="Cambria Math"/>
              </a:rPr>
              <a:t> </a:t>
            </a:r>
            <a:r>
              <a:rPr dirty="0" smtClean="0" sz="1400" spc="-155">
                <a:latin typeface="Cambria Math"/>
                <a:cs typeface="Cambria Math"/>
              </a:rPr>
              <a:t>�</a:t>
            </a:r>
            <a:r>
              <a:rPr dirty="0" smtClean="0" baseline="-16666" sz="1500" spc="-15">
                <a:latin typeface="Cambria Math"/>
                <a:cs typeface="Cambria Math"/>
              </a:rPr>
              <a:t>���</a:t>
            </a:r>
            <a:r>
              <a:rPr dirty="0" smtClean="0" baseline="-16666" sz="1500" spc="-195">
                <a:latin typeface="Cambria Math"/>
                <a:cs typeface="Cambria Math"/>
              </a:rPr>
              <a:t> </a:t>
            </a:r>
            <a:r>
              <a:rPr dirty="0" smtClean="0" baseline="1984" sz="2100" spc="0">
                <a:latin typeface="Cambria Math"/>
                <a:cs typeface="Cambria Math"/>
              </a:rPr>
              <a:t>⁄</a:t>
            </a:r>
            <a:r>
              <a:rPr dirty="0" smtClean="0" sz="1400" spc="-155">
                <a:latin typeface="Cambria Math"/>
                <a:cs typeface="Cambria Math"/>
              </a:rPr>
              <a:t>�</a:t>
            </a:r>
            <a:r>
              <a:rPr dirty="0" smtClean="0" baseline="-16666" sz="1500" spc="89">
                <a:latin typeface="Cambria Math"/>
                <a:cs typeface="Cambria Math"/>
              </a:rPr>
              <a:t>DC</a:t>
            </a:r>
            <a:r>
              <a:rPr dirty="0" smtClean="0" baseline="-16666" sz="1500" spc="89">
                <a:latin typeface="Cambria Math"/>
                <a:cs typeface="Cambria Math"/>
              </a:rPr>
              <a:t> </a:t>
            </a:r>
            <a:r>
              <a:rPr dirty="0" smtClean="0" baseline="-16666" sz="1500" spc="1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=</a:t>
            </a:r>
            <a:r>
              <a:rPr dirty="0" smtClean="0" sz="1400" spc="70">
                <a:latin typeface="Cambria Math"/>
                <a:cs typeface="Cambria Math"/>
              </a:rPr>
              <a:t> </a:t>
            </a:r>
            <a:r>
              <a:rPr dirty="0" smtClean="0" sz="1400" spc="5">
                <a:latin typeface="Cambria Math"/>
                <a:cs typeface="Cambria Math"/>
              </a:rPr>
              <a:t>(</a:t>
            </a:r>
            <a:r>
              <a:rPr dirty="0" smtClean="0" sz="1400" spc="0">
                <a:latin typeface="Cambria Math"/>
                <a:cs typeface="Cambria Math"/>
              </a:rPr>
              <a:t>0.5𝐼</a:t>
            </a:r>
            <a:r>
              <a:rPr dirty="0" smtClean="0" baseline="-16666" sz="1500" spc="82">
                <a:latin typeface="Cambria Math"/>
                <a:cs typeface="Cambria Math"/>
              </a:rPr>
              <a:t>C</a:t>
            </a:r>
            <a:r>
              <a:rPr dirty="0" smtClean="0" baseline="-16666" sz="1500" spc="202">
                <a:latin typeface="Cambria Math"/>
                <a:cs typeface="Cambria Math"/>
              </a:rPr>
              <a:t>Q</a:t>
            </a:r>
            <a:r>
              <a:rPr dirty="0" smtClean="0" sz="1400" spc="-195">
                <a:latin typeface="Cambria Math"/>
                <a:cs typeface="Cambria Math"/>
              </a:rPr>
              <a:t>�</a:t>
            </a:r>
            <a:r>
              <a:rPr dirty="0" smtClean="0" baseline="-16666" sz="1500" spc="89">
                <a:latin typeface="Cambria Math"/>
                <a:cs typeface="Cambria Math"/>
              </a:rPr>
              <a:t>C</a:t>
            </a:r>
            <a:r>
              <a:rPr dirty="0" smtClean="0" baseline="-16666" sz="1500" spc="82">
                <a:latin typeface="Cambria Math"/>
                <a:cs typeface="Cambria Math"/>
              </a:rPr>
              <a:t>E</a:t>
            </a:r>
            <a:r>
              <a:rPr dirty="0" smtClean="0" baseline="-16666" sz="1500" spc="202">
                <a:latin typeface="Cambria Math"/>
                <a:cs typeface="Cambria Math"/>
              </a:rPr>
              <a:t>Q</a:t>
            </a:r>
            <a:r>
              <a:rPr dirty="0" smtClean="0" sz="1400" spc="-10">
                <a:latin typeface="Cambria Math"/>
                <a:cs typeface="Cambria Math"/>
              </a:rPr>
              <a:t>)</a:t>
            </a:r>
            <a:r>
              <a:rPr dirty="0" smtClean="0" baseline="1984" sz="2100" spc="0">
                <a:latin typeface="Cambria Math"/>
                <a:cs typeface="Cambria Math"/>
              </a:rPr>
              <a:t>⁄</a:t>
            </a:r>
            <a:r>
              <a:rPr dirty="0" smtClean="0" sz="1400" spc="5">
                <a:latin typeface="Cambria Math"/>
                <a:cs typeface="Cambria Math"/>
              </a:rPr>
              <a:t>(</a:t>
            </a:r>
            <a:r>
              <a:rPr dirty="0" smtClean="0" sz="1400" spc="0">
                <a:latin typeface="Cambria Math"/>
                <a:cs typeface="Cambria Math"/>
              </a:rPr>
              <a:t>2𝐼</a:t>
            </a:r>
            <a:r>
              <a:rPr dirty="0" smtClean="0" baseline="-16666" sz="1500" spc="82">
                <a:latin typeface="Cambria Math"/>
                <a:cs typeface="Cambria Math"/>
              </a:rPr>
              <a:t>C</a:t>
            </a:r>
            <a:r>
              <a:rPr dirty="0" smtClean="0" baseline="-16666" sz="1500" spc="202">
                <a:latin typeface="Cambria Math"/>
                <a:cs typeface="Cambria Math"/>
              </a:rPr>
              <a:t>Q</a:t>
            </a:r>
            <a:r>
              <a:rPr dirty="0" smtClean="0" sz="1400" spc="-195">
                <a:latin typeface="Cambria Math"/>
                <a:cs typeface="Cambria Math"/>
              </a:rPr>
              <a:t>�</a:t>
            </a:r>
            <a:r>
              <a:rPr dirty="0" smtClean="0" baseline="-16666" sz="1500" spc="89">
                <a:latin typeface="Cambria Math"/>
                <a:cs typeface="Cambria Math"/>
              </a:rPr>
              <a:t>C</a:t>
            </a:r>
            <a:r>
              <a:rPr dirty="0" smtClean="0" baseline="-16666" sz="1500" spc="82">
                <a:latin typeface="Cambria Math"/>
                <a:cs typeface="Cambria Math"/>
              </a:rPr>
              <a:t>E</a:t>
            </a:r>
            <a:r>
              <a:rPr dirty="0" smtClean="0" baseline="-16666" sz="1500" spc="202">
                <a:latin typeface="Cambria Math"/>
                <a:cs typeface="Cambria Math"/>
              </a:rPr>
              <a:t>Q</a:t>
            </a:r>
            <a:r>
              <a:rPr dirty="0" smtClean="0" sz="1400" spc="0">
                <a:latin typeface="Cambria Math"/>
                <a:cs typeface="Cambria Math"/>
              </a:rPr>
              <a:t>)</a:t>
            </a:r>
            <a:r>
              <a:rPr dirty="0" smtClean="0" sz="1400" spc="8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=</a:t>
            </a:r>
            <a:r>
              <a:rPr dirty="0" smtClean="0" sz="1400" spc="8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0.25</a:t>
            </a:r>
            <a:endParaRPr sz="1400">
              <a:latin typeface="Cambria Math"/>
              <a:cs typeface="Cambria Math"/>
            </a:endParaRPr>
          </a:p>
          <a:p>
            <a:pPr algn="ctr" lvl="1" marL="465455" marR="119380" indent="-226060">
              <a:lnSpc>
                <a:spcPct val="100000"/>
              </a:lnSpc>
              <a:spcBef>
                <a:spcPts val="325"/>
              </a:spcBef>
              <a:buFont typeface="Wingdings"/>
              <a:buChar char=""/>
              <a:tabLst>
                <a:tab pos="465455" algn="l"/>
              </a:tabLst>
            </a:pP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</a:t>
            </a:r>
            <a:r>
              <a:rPr dirty="0" smtClean="0" sz="1400" spc="-30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x</a:t>
            </a:r>
            <a:r>
              <a:rPr dirty="0" smtClean="0" sz="1400" spc="15">
                <a:latin typeface="Times New Roman"/>
                <a:cs typeface="Times New Roman"/>
              </a:rPr>
              <a:t>i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15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m</a:t>
            </a:r>
            <a:r>
              <a:rPr dirty="0" smtClean="0" sz="1400" spc="-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effici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ncy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 a cap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v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ly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30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plif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er</a:t>
            </a:r>
            <a:r>
              <a:rPr dirty="0" smtClean="0" sz="1400" spc="2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 0</a:t>
            </a:r>
            <a:r>
              <a:rPr dirty="0" smtClean="0" sz="1400" spc="-20">
                <a:latin typeface="Times New Roman"/>
                <a:cs typeface="Times New Roman"/>
              </a:rPr>
              <a:t>.</a:t>
            </a:r>
            <a:r>
              <a:rPr dirty="0" smtClean="0" sz="1400" spc="0">
                <a:latin typeface="Times New Roman"/>
                <a:cs typeface="Times New Roman"/>
              </a:rPr>
              <a:t>25,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or </a:t>
            </a:r>
            <a:r>
              <a:rPr dirty="0" smtClean="0" sz="1400" spc="-10">
                <a:latin typeface="Times New Roman"/>
                <a:cs typeface="Times New Roman"/>
              </a:rPr>
              <a:t>2</a:t>
            </a:r>
            <a:r>
              <a:rPr dirty="0" smtClean="0" sz="1400" spc="0">
                <a:latin typeface="Times New Roman"/>
                <a:cs typeface="Times New Roman"/>
              </a:rPr>
              <a:t>5</a:t>
            </a:r>
            <a:r>
              <a:rPr dirty="0" smtClean="0" sz="1400" spc="5">
                <a:latin typeface="Times New Roman"/>
                <a:cs typeface="Times New Roman"/>
              </a:rPr>
              <a:t>%</a:t>
            </a:r>
            <a:r>
              <a:rPr dirty="0" smtClean="0" sz="1400" spc="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  <a:p>
            <a:pPr lvl="1" marL="465455" marR="14604" indent="-226060">
              <a:lnSpc>
                <a:spcPts val="1860"/>
              </a:lnSpc>
              <a:spcBef>
                <a:spcPts val="80"/>
              </a:spcBef>
              <a:buFont typeface="Wingdings"/>
              <a:buChar char=""/>
              <a:tabLst>
                <a:tab pos="465455" algn="l"/>
              </a:tabLst>
            </a:pP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-4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ow</a:t>
            </a:r>
            <a:r>
              <a:rPr dirty="0" smtClean="0" sz="1400" spc="-4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ff</a:t>
            </a:r>
            <a:r>
              <a:rPr dirty="0" smtClean="0" sz="1400" spc="5">
                <a:latin typeface="Times New Roman"/>
                <a:cs typeface="Times New Roman"/>
              </a:rPr>
              <a:t>i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ncy</a:t>
            </a:r>
            <a:r>
              <a:rPr dirty="0" smtClean="0" sz="1400" spc="-6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</a:t>
            </a:r>
            <a:r>
              <a:rPr dirty="0" smtClean="0" sz="1400" spc="-5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cl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ss</a:t>
            </a:r>
            <a:r>
              <a:rPr dirty="0" smtClean="0" sz="1400" spc="-3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6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pli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iers</a:t>
            </a:r>
            <a:r>
              <a:rPr dirty="0" smtClean="0" sz="1400" spc="-4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5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eir</a:t>
            </a:r>
            <a:r>
              <a:rPr dirty="0" smtClean="0" sz="1400" spc="-5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se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ss</a:t>
            </a:r>
            <a:r>
              <a:rPr dirty="0" smtClean="0" sz="1400" spc="-4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5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all</a:t>
            </a:r>
            <a:r>
              <a:rPr dirty="0" smtClean="0" sz="1400" spc="-3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er</a:t>
            </a:r>
            <a:r>
              <a:rPr dirty="0" smtClean="0" sz="1400" spc="-4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ic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 th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q</a:t>
            </a:r>
            <a:r>
              <a:rPr dirty="0" smtClean="0" sz="1400" spc="0">
                <a:latin typeface="Times New Roman"/>
                <a:cs typeface="Times New Roman"/>
              </a:rPr>
              <a:t>ui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e 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su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ly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le</a:t>
            </a:r>
            <a:r>
              <a:rPr dirty="0" smtClean="0" sz="1400" spc="5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20">
                <a:latin typeface="Times New Roman"/>
                <a:cs typeface="Times New Roman"/>
              </a:rPr>
              <a:t>h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1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25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650"/>
              </a:lnSpc>
              <a:spcBef>
                <a:spcPts val="25"/>
              </a:spcBef>
            </a:pPr>
            <a:endParaRPr sz="650"/>
          </a:p>
          <a:p>
            <a:pPr algn="ctr" marR="100965">
              <a:lnSpc>
                <a:spcPct val="100000"/>
              </a:lnSpc>
            </a:pPr>
            <a:r>
              <a:rPr dirty="0" smtClean="0" sz="1400" b="1">
                <a:latin typeface="Times New Roman"/>
                <a:cs typeface="Times New Roman"/>
              </a:rPr>
              <a:t>E</a:t>
            </a:r>
            <a:r>
              <a:rPr dirty="0" smtClean="0" sz="1400" spc="-10" b="1">
                <a:latin typeface="Times New Roman"/>
                <a:cs typeface="Times New Roman"/>
              </a:rPr>
              <a:t>X</a:t>
            </a:r>
            <a:r>
              <a:rPr dirty="0" smtClean="0" sz="1400" spc="-10" b="1">
                <a:latin typeface="Times New Roman"/>
                <a:cs typeface="Times New Roman"/>
              </a:rPr>
              <a:t>A</a:t>
            </a:r>
            <a:r>
              <a:rPr dirty="0" smtClean="0" sz="1400" spc="-10" b="1">
                <a:latin typeface="Times New Roman"/>
                <a:cs typeface="Times New Roman"/>
              </a:rPr>
              <a:t>M</a:t>
            </a:r>
            <a:r>
              <a:rPr dirty="0" smtClean="0" sz="1400" spc="-10" b="1">
                <a:latin typeface="Times New Roman"/>
                <a:cs typeface="Times New Roman"/>
              </a:rPr>
              <a:t>P</a:t>
            </a:r>
            <a:r>
              <a:rPr dirty="0" smtClean="0" sz="1400" spc="0" b="1">
                <a:latin typeface="Times New Roman"/>
                <a:cs typeface="Times New Roman"/>
              </a:rPr>
              <a:t>LE 7-</a:t>
            </a:r>
            <a:r>
              <a:rPr dirty="0" smtClean="0" sz="1400" spc="-10" b="1">
                <a:latin typeface="Times New Roman"/>
                <a:cs typeface="Times New Roman"/>
              </a:rPr>
              <a:t>2</a:t>
            </a:r>
            <a:r>
              <a:rPr dirty="0" smtClean="0" sz="1400" spc="0">
                <a:latin typeface="Times New Roman"/>
                <a:cs typeface="Times New Roman"/>
              </a:rPr>
              <a:t>:</a:t>
            </a:r>
            <a:r>
              <a:rPr dirty="0" smtClean="0" sz="1400" spc="-9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er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ine t</a:t>
            </a:r>
            <a:r>
              <a:rPr dirty="0" smtClean="0" sz="1400" spc="5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 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ff</a:t>
            </a:r>
            <a:r>
              <a:rPr dirty="0" smtClean="0" sz="1400" spc="5">
                <a:latin typeface="Times New Roman"/>
                <a:cs typeface="Times New Roman"/>
              </a:rPr>
              <a:t>i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ncy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po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er a</a:t>
            </a:r>
            <a:r>
              <a:rPr dirty="0" smtClean="0" sz="1400" spc="-30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pl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fi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r in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20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ure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30">
                <a:latin typeface="Times New Roman"/>
                <a:cs typeface="Times New Roman"/>
              </a:rPr>
              <a:t>7</a:t>
            </a:r>
            <a:r>
              <a:rPr dirty="0" smtClean="0" sz="1400" spc="-15">
                <a:latin typeface="Times New Roman"/>
                <a:cs typeface="Times New Roman"/>
              </a:rPr>
              <a:t>-</a:t>
            </a:r>
            <a:r>
              <a:rPr dirty="0" smtClean="0" sz="1400" spc="0">
                <a:latin typeface="Times New Roman"/>
                <a:cs typeface="Times New Roman"/>
              </a:rPr>
              <a:t>2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(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xa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ple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10">
                <a:latin typeface="Times New Roman"/>
                <a:cs typeface="Times New Roman"/>
              </a:rPr>
              <a:t>7</a:t>
            </a:r>
            <a:r>
              <a:rPr dirty="0" smtClean="0" sz="1400" spc="-15">
                <a:latin typeface="Times New Roman"/>
                <a:cs typeface="Times New Roman"/>
              </a:rPr>
              <a:t>-</a:t>
            </a:r>
            <a:r>
              <a:rPr dirty="0" smtClean="0" sz="1400" spc="0">
                <a:latin typeface="Times New Roman"/>
                <a:cs typeface="Times New Roman"/>
              </a:rPr>
              <a:t>1).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80"/>
              </a:spcBef>
            </a:pPr>
            <a:r>
              <a:rPr dirty="0" smtClean="0" sz="1400" b="1" i="1">
                <a:latin typeface="Times New Roman"/>
                <a:cs typeface="Times New Roman"/>
              </a:rPr>
              <a:t>Sol</a:t>
            </a:r>
            <a:r>
              <a:rPr dirty="0" smtClean="0" sz="1400" spc="-15" b="1" i="1">
                <a:latin typeface="Times New Roman"/>
                <a:cs typeface="Times New Roman"/>
              </a:rPr>
              <a:t>u</a:t>
            </a:r>
            <a:r>
              <a:rPr dirty="0" smtClean="0" sz="1400" spc="-10" b="1" i="1">
                <a:latin typeface="Times New Roman"/>
                <a:cs typeface="Times New Roman"/>
              </a:rPr>
              <a:t>t</a:t>
            </a:r>
            <a:r>
              <a:rPr dirty="0" smtClean="0" sz="1400" spc="0" b="1" i="1">
                <a:latin typeface="Times New Roman"/>
                <a:cs typeface="Times New Roman"/>
              </a:rPr>
              <a:t>ion</a:t>
            </a:r>
            <a:r>
              <a:rPr dirty="0" smtClean="0" sz="1400" spc="5" b="1" i="1">
                <a:latin typeface="Times New Roman"/>
                <a:cs typeface="Times New Roman"/>
              </a:rPr>
              <a:t> </a:t>
            </a:r>
            <a:r>
              <a:rPr dirty="0" smtClean="0" sz="1400" spc="-2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ge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-195">
                <a:latin typeface="Cambria Math"/>
                <a:cs typeface="Cambria Math"/>
              </a:rPr>
              <a:t>�</a:t>
            </a:r>
            <a:r>
              <a:rPr dirty="0" smtClean="0" baseline="-16666" sz="1500" spc="-22">
                <a:latin typeface="Cambria Math"/>
                <a:cs typeface="Cambria Math"/>
              </a:rPr>
              <a:t>𝑖</a:t>
            </a:r>
            <a:r>
              <a:rPr dirty="0" smtClean="0" baseline="-16666" sz="1500" spc="-15">
                <a:latin typeface="Cambria Math"/>
                <a:cs typeface="Cambria Math"/>
              </a:rPr>
              <a:t>�</a:t>
            </a:r>
            <a:r>
              <a:rPr dirty="0" smtClean="0" baseline="-16666" sz="1500" spc="-15">
                <a:latin typeface="Cambria Math"/>
                <a:cs typeface="Cambria Math"/>
              </a:rPr>
              <a:t> </a:t>
            </a:r>
            <a:r>
              <a:rPr dirty="0" smtClean="0" baseline="-16666" sz="1500" spc="44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=</a:t>
            </a:r>
            <a:r>
              <a:rPr dirty="0" smtClean="0" sz="1400" spc="8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50</a:t>
            </a:r>
            <a:r>
              <a:rPr dirty="0" smtClean="0" sz="1400" spc="5">
                <a:latin typeface="Cambria Math"/>
                <a:cs typeface="Cambria Math"/>
              </a:rPr>
              <a:t> </a:t>
            </a:r>
            <a:r>
              <a:rPr dirty="0" smtClean="0" sz="1400" spc="-5">
                <a:latin typeface="Cambria Math"/>
                <a:cs typeface="Cambria Math"/>
              </a:rPr>
              <a:t>m</a:t>
            </a:r>
            <a:r>
              <a:rPr dirty="0" smtClean="0" sz="1400" spc="0">
                <a:latin typeface="Cambria Math"/>
                <a:cs typeface="Cambria Math"/>
              </a:rPr>
              <a:t>V</a:t>
            </a:r>
            <a:r>
              <a:rPr dirty="0" smtClean="0" sz="1400" spc="2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pea</a:t>
            </a:r>
            <a:r>
              <a:rPr dirty="0" smtClean="0" sz="1400" spc="5">
                <a:latin typeface="Times New Roman"/>
                <a:cs typeface="Times New Roman"/>
              </a:rPr>
              <a:t>k</a:t>
            </a:r>
            <a:r>
              <a:rPr dirty="0" smtClean="0" sz="1400" spc="-15">
                <a:latin typeface="Times New Roman"/>
                <a:cs typeface="Times New Roman"/>
              </a:rPr>
              <a:t>-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-15">
                <a:latin typeface="Times New Roman"/>
                <a:cs typeface="Times New Roman"/>
              </a:rPr>
              <a:t>-</a:t>
            </a:r>
            <a:r>
              <a:rPr dirty="0" smtClean="0" sz="1400" spc="0">
                <a:latin typeface="Times New Roman"/>
                <a:cs typeface="Times New Roman"/>
              </a:rPr>
              <a:t>pe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k</a:t>
            </a:r>
            <a:endParaRPr sz="1400">
              <a:latin typeface="Times New Roman"/>
              <a:cs typeface="Times New Roman"/>
            </a:endParaRPr>
          </a:p>
          <a:p>
            <a:pPr algn="ctr" marL="3810">
              <a:lnSpc>
                <a:spcPct val="100000"/>
              </a:lnSpc>
              <a:spcBef>
                <a:spcPts val="430"/>
              </a:spcBef>
            </a:pPr>
            <a:r>
              <a:rPr dirty="0" smtClean="0" sz="1400" spc="-195">
                <a:latin typeface="Cambria Math"/>
                <a:cs typeface="Cambria Math"/>
              </a:rPr>
              <a:t>�</a:t>
            </a:r>
            <a:r>
              <a:rPr dirty="0" smtClean="0" baseline="-16666" sz="1500" spc="-22">
                <a:latin typeface="Cambria Math"/>
                <a:cs typeface="Cambria Math"/>
              </a:rPr>
              <a:t>𝑖</a:t>
            </a:r>
            <a:r>
              <a:rPr dirty="0" smtClean="0" baseline="-16666" sz="1500" spc="22">
                <a:latin typeface="Cambria Math"/>
                <a:cs typeface="Cambria Math"/>
              </a:rPr>
              <a:t>�</a:t>
            </a:r>
            <a:r>
              <a:rPr dirty="0" smtClean="0" baseline="-16666" sz="1500" spc="0">
                <a:latin typeface="Cambria Math"/>
                <a:cs typeface="Cambria Math"/>
              </a:rPr>
              <a:t>(</a:t>
            </a:r>
            <a:r>
              <a:rPr dirty="0" smtClean="0" baseline="-16666" sz="1500" spc="97">
                <a:latin typeface="Cambria Math"/>
                <a:cs typeface="Cambria Math"/>
              </a:rPr>
              <a:t>rms</a:t>
            </a:r>
            <a:r>
              <a:rPr dirty="0" smtClean="0" baseline="-16666" sz="1500" spc="-7">
                <a:latin typeface="Cambria Math"/>
                <a:cs typeface="Cambria Math"/>
              </a:rPr>
              <a:t>)</a:t>
            </a:r>
            <a:r>
              <a:rPr dirty="0" smtClean="0" baseline="-16666" sz="1500" spc="-7">
                <a:latin typeface="Cambria Math"/>
                <a:cs typeface="Cambria Math"/>
              </a:rPr>
              <a:t> </a:t>
            </a:r>
            <a:r>
              <a:rPr dirty="0" smtClean="0" baseline="-16666" sz="1500" spc="1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=</a:t>
            </a:r>
            <a:r>
              <a:rPr dirty="0" smtClean="0" sz="1400" spc="8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0.7</a:t>
            </a:r>
            <a:r>
              <a:rPr dirty="0" smtClean="0" sz="1400" spc="-10">
                <a:latin typeface="Cambria Math"/>
                <a:cs typeface="Cambria Math"/>
              </a:rPr>
              <a:t>0</a:t>
            </a:r>
            <a:r>
              <a:rPr dirty="0" smtClean="0" sz="1400" spc="0">
                <a:latin typeface="Cambria Math"/>
                <a:cs typeface="Cambria Math"/>
              </a:rPr>
              <a:t>7</a:t>
            </a:r>
            <a:r>
              <a:rPr dirty="0" smtClean="0" sz="1400" spc="5">
                <a:latin typeface="Cambria Math"/>
                <a:cs typeface="Cambria Math"/>
              </a:rPr>
              <a:t> </a:t>
            </a:r>
            <a:r>
              <a:rPr dirty="0" smtClean="0" sz="1400" spc="-195">
                <a:latin typeface="Cambria Math"/>
                <a:cs typeface="Cambria Math"/>
              </a:rPr>
              <a:t>�</a:t>
            </a:r>
            <a:r>
              <a:rPr dirty="0" smtClean="0" baseline="-16666" sz="1500" spc="-22">
                <a:latin typeface="Cambria Math"/>
                <a:cs typeface="Cambria Math"/>
              </a:rPr>
              <a:t>𝑖</a:t>
            </a:r>
            <a:r>
              <a:rPr dirty="0" smtClean="0" baseline="-16666" sz="1500" spc="-15">
                <a:latin typeface="Cambria Math"/>
                <a:cs typeface="Cambria Math"/>
              </a:rPr>
              <a:t>�</a:t>
            </a:r>
            <a:r>
              <a:rPr dirty="0" smtClean="0" baseline="-16666" sz="1500" spc="-15">
                <a:latin typeface="Cambria Math"/>
                <a:cs typeface="Cambria Math"/>
              </a:rPr>
              <a:t> </a:t>
            </a:r>
            <a:r>
              <a:rPr dirty="0" smtClean="0" baseline="-16666" sz="1500" spc="22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=</a:t>
            </a:r>
            <a:r>
              <a:rPr dirty="0" smtClean="0" sz="1400" spc="80">
                <a:latin typeface="Cambria Math"/>
                <a:cs typeface="Cambria Math"/>
              </a:rPr>
              <a:t> </a:t>
            </a:r>
            <a:r>
              <a:rPr dirty="0" smtClean="0" baseline="1984" sz="2100" spc="7">
                <a:latin typeface="Cambria Math"/>
                <a:cs typeface="Cambria Math"/>
              </a:rPr>
              <a:t>(</a:t>
            </a:r>
            <a:r>
              <a:rPr dirty="0" smtClean="0" sz="1400" spc="0">
                <a:latin typeface="Cambria Math"/>
                <a:cs typeface="Cambria Math"/>
              </a:rPr>
              <a:t>0.</a:t>
            </a:r>
            <a:r>
              <a:rPr dirty="0" smtClean="0" sz="1400" spc="-10">
                <a:latin typeface="Cambria Math"/>
                <a:cs typeface="Cambria Math"/>
              </a:rPr>
              <a:t>7</a:t>
            </a:r>
            <a:r>
              <a:rPr dirty="0" smtClean="0" sz="1400" spc="0">
                <a:latin typeface="Cambria Math"/>
                <a:cs typeface="Cambria Math"/>
              </a:rPr>
              <a:t>0</a:t>
            </a:r>
            <a:r>
              <a:rPr dirty="0" smtClean="0" sz="1400" spc="-10">
                <a:latin typeface="Cambria Math"/>
                <a:cs typeface="Cambria Math"/>
              </a:rPr>
              <a:t>7</a:t>
            </a:r>
            <a:r>
              <a:rPr dirty="0" smtClean="0" baseline="1984" sz="2100" spc="7">
                <a:latin typeface="Cambria Math"/>
                <a:cs typeface="Cambria Math"/>
              </a:rPr>
              <a:t>)</a:t>
            </a:r>
            <a:r>
              <a:rPr dirty="0" smtClean="0" baseline="1984" sz="2100" spc="-15">
                <a:latin typeface="Cambria Math"/>
                <a:cs typeface="Cambria Math"/>
              </a:rPr>
              <a:t>(</a:t>
            </a:r>
            <a:r>
              <a:rPr dirty="0" smtClean="0" sz="1400" spc="0">
                <a:latin typeface="Cambria Math"/>
                <a:cs typeface="Cambria Math"/>
              </a:rPr>
              <a:t>50</a:t>
            </a:r>
            <a:r>
              <a:rPr dirty="0" smtClean="0" sz="1400" spc="-5">
                <a:latin typeface="Cambria Math"/>
                <a:cs typeface="Cambria Math"/>
              </a:rPr>
              <a:t> m</a:t>
            </a:r>
            <a:r>
              <a:rPr dirty="0" smtClean="0" sz="1400" spc="0">
                <a:latin typeface="Cambria Math"/>
                <a:cs typeface="Cambria Math"/>
              </a:rPr>
              <a:t>V</a:t>
            </a:r>
            <a:r>
              <a:rPr dirty="0" smtClean="0" baseline="1984" sz="2100" spc="0">
                <a:latin typeface="Cambria Math"/>
                <a:cs typeface="Cambria Math"/>
              </a:rPr>
              <a:t>)</a:t>
            </a:r>
            <a:r>
              <a:rPr dirty="0" smtClean="0" baseline="1984" sz="2100" spc="82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=</a:t>
            </a:r>
            <a:r>
              <a:rPr dirty="0" smtClean="0" sz="1400" spc="8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35.4</a:t>
            </a:r>
            <a:r>
              <a:rPr dirty="0" smtClean="0" sz="1400" spc="-10">
                <a:latin typeface="Cambria Math"/>
                <a:cs typeface="Cambria Math"/>
              </a:rPr>
              <a:t> </a:t>
            </a:r>
            <a:r>
              <a:rPr dirty="0" smtClean="0" sz="1400" spc="-5">
                <a:latin typeface="Cambria Math"/>
                <a:cs typeface="Cambria Math"/>
              </a:rPr>
              <a:t>mV</a:t>
            </a:r>
            <a:endParaRPr sz="1400">
              <a:latin typeface="Cambria Math"/>
              <a:cs typeface="Cambria Math"/>
            </a:endParaRPr>
          </a:p>
          <a:p>
            <a:pPr>
              <a:lnSpc>
                <a:spcPts val="700"/>
              </a:lnSpc>
              <a:spcBef>
                <a:spcPts val="8"/>
              </a:spcBef>
            </a:pPr>
            <a:endParaRPr sz="700"/>
          </a:p>
          <a:p>
            <a:pPr marL="12700">
              <a:lnSpc>
                <a:spcPct val="100000"/>
              </a:lnSpc>
            </a:pP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er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here</a:t>
            </a:r>
            <a:r>
              <a:rPr dirty="0" smtClean="0" sz="1400" spc="-10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ore,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50">
                <a:latin typeface="Cambria Math"/>
                <a:cs typeface="Cambria Math"/>
              </a:rPr>
              <a:t>�</a:t>
            </a:r>
            <a:r>
              <a:rPr dirty="0" smtClean="0" baseline="-16666" sz="1500" spc="-22">
                <a:latin typeface="Cambria Math"/>
                <a:cs typeface="Cambria Math"/>
              </a:rPr>
              <a:t>𝑖</a:t>
            </a:r>
            <a:r>
              <a:rPr dirty="0" smtClean="0" baseline="-16666" sz="1500" spc="-15">
                <a:latin typeface="Cambria Math"/>
                <a:cs typeface="Cambria Math"/>
              </a:rPr>
              <a:t>�</a:t>
            </a:r>
            <a:r>
              <a:rPr dirty="0" smtClean="0" baseline="-16666" sz="1500" spc="-15">
                <a:latin typeface="Cambria Math"/>
                <a:cs typeface="Cambria Math"/>
              </a:rPr>
              <a:t> </a:t>
            </a:r>
            <a:r>
              <a:rPr dirty="0" smtClean="0" baseline="-16666" sz="1500" spc="37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=</a:t>
            </a:r>
            <a:r>
              <a:rPr dirty="0" smtClean="0" sz="1400" spc="70">
                <a:latin typeface="Cambria Math"/>
                <a:cs typeface="Cambria Math"/>
              </a:rPr>
              <a:t> </a:t>
            </a:r>
            <a:r>
              <a:rPr dirty="0" smtClean="0" sz="1400" spc="-195">
                <a:latin typeface="Cambria Math"/>
                <a:cs typeface="Cambria Math"/>
              </a:rPr>
              <a:t>�</a:t>
            </a:r>
            <a:r>
              <a:rPr dirty="0" smtClean="0" baseline="-16666" sz="1500" spc="-22">
                <a:latin typeface="Cambria Math"/>
                <a:cs typeface="Cambria Math"/>
              </a:rPr>
              <a:t>𝑖</a:t>
            </a:r>
            <a:r>
              <a:rPr dirty="0" smtClean="0" baseline="-16666" sz="1500" spc="112">
                <a:latin typeface="Cambria Math"/>
                <a:cs typeface="Cambria Math"/>
              </a:rPr>
              <a:t>�</a:t>
            </a:r>
            <a:r>
              <a:rPr dirty="0" smtClean="0" baseline="33333" sz="1500" spc="112">
                <a:latin typeface="Cambria Math"/>
                <a:cs typeface="Cambria Math"/>
              </a:rPr>
              <a:t>2</a:t>
            </a:r>
            <a:r>
              <a:rPr dirty="0" smtClean="0" baseline="1984" sz="2100" spc="0">
                <a:latin typeface="Cambria Math"/>
                <a:cs typeface="Cambria Math"/>
              </a:rPr>
              <a:t>⁄</a:t>
            </a:r>
            <a:r>
              <a:rPr dirty="0" smtClean="0" sz="1400" spc="-20">
                <a:latin typeface="Cambria Math"/>
                <a:cs typeface="Cambria Math"/>
              </a:rPr>
              <a:t>�</a:t>
            </a:r>
            <a:r>
              <a:rPr dirty="0" smtClean="0" baseline="-16666" sz="1500" spc="-22">
                <a:latin typeface="Cambria Math"/>
                <a:cs typeface="Cambria Math"/>
              </a:rPr>
              <a:t>𝑖</a:t>
            </a:r>
            <a:r>
              <a:rPr dirty="0" smtClean="0" baseline="-16666" sz="1500" spc="-15">
                <a:latin typeface="Cambria Math"/>
                <a:cs typeface="Cambria Math"/>
              </a:rPr>
              <a:t>�</a:t>
            </a:r>
            <a:r>
              <a:rPr dirty="0" smtClean="0" baseline="-16666" sz="1500" spc="-15">
                <a:latin typeface="Cambria Math"/>
                <a:cs typeface="Cambria Math"/>
              </a:rPr>
              <a:t> </a:t>
            </a:r>
            <a:r>
              <a:rPr dirty="0" smtClean="0" baseline="-16666" sz="1500" spc="22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=</a:t>
            </a:r>
            <a:r>
              <a:rPr dirty="0" smtClean="0" sz="1400" spc="80">
                <a:latin typeface="Cambria Math"/>
                <a:cs typeface="Cambria Math"/>
              </a:rPr>
              <a:t> </a:t>
            </a:r>
            <a:r>
              <a:rPr dirty="0" smtClean="0" baseline="1984" sz="2100" spc="7">
                <a:latin typeface="Cambria Math"/>
                <a:cs typeface="Cambria Math"/>
              </a:rPr>
              <a:t>(</a:t>
            </a:r>
            <a:r>
              <a:rPr dirty="0" smtClean="0" sz="1400" spc="0">
                <a:latin typeface="Cambria Math"/>
                <a:cs typeface="Cambria Math"/>
              </a:rPr>
              <a:t>3</a:t>
            </a:r>
            <a:r>
              <a:rPr dirty="0" smtClean="0" sz="1400" spc="-10">
                <a:latin typeface="Cambria Math"/>
                <a:cs typeface="Cambria Math"/>
              </a:rPr>
              <a:t>5</a:t>
            </a:r>
            <a:r>
              <a:rPr dirty="0" smtClean="0" sz="1400" spc="0">
                <a:latin typeface="Cambria Math"/>
                <a:cs typeface="Cambria Math"/>
              </a:rPr>
              <a:t>.4</a:t>
            </a:r>
            <a:r>
              <a:rPr dirty="0" smtClean="0" sz="1400" spc="5">
                <a:latin typeface="Cambria Math"/>
                <a:cs typeface="Cambria Math"/>
              </a:rPr>
              <a:t> </a:t>
            </a:r>
            <a:r>
              <a:rPr dirty="0" smtClean="0" sz="1400" spc="-5">
                <a:latin typeface="Cambria Math"/>
                <a:cs typeface="Cambria Math"/>
              </a:rPr>
              <a:t>m</a:t>
            </a:r>
            <a:r>
              <a:rPr dirty="0" smtClean="0" sz="1400" spc="-10">
                <a:latin typeface="Cambria Math"/>
                <a:cs typeface="Cambria Math"/>
              </a:rPr>
              <a:t>V</a:t>
            </a:r>
            <a:r>
              <a:rPr dirty="0" smtClean="0" baseline="1984" sz="2100" spc="7">
                <a:latin typeface="Cambria Math"/>
                <a:cs typeface="Cambria Math"/>
              </a:rPr>
              <a:t>)</a:t>
            </a:r>
            <a:r>
              <a:rPr dirty="0" smtClean="0" baseline="27777" sz="1500" spc="97">
                <a:latin typeface="Cambria Math"/>
                <a:cs typeface="Cambria Math"/>
              </a:rPr>
              <a:t>2</a:t>
            </a:r>
            <a:r>
              <a:rPr dirty="0" smtClean="0" baseline="1984" sz="2100" spc="0">
                <a:latin typeface="Cambria Math"/>
                <a:cs typeface="Cambria Math"/>
              </a:rPr>
              <a:t>⁄</a:t>
            </a:r>
            <a:r>
              <a:rPr dirty="0" smtClean="0" sz="1400" spc="0">
                <a:latin typeface="Cambria Math"/>
                <a:cs typeface="Cambria Math"/>
              </a:rPr>
              <a:t>8.4</a:t>
            </a:r>
            <a:r>
              <a:rPr dirty="0" smtClean="0" sz="1400" spc="-10">
                <a:latin typeface="Cambria Math"/>
                <a:cs typeface="Cambria Math"/>
              </a:rPr>
              <a:t> </a:t>
            </a:r>
            <a:r>
              <a:rPr dirty="0" smtClean="0" sz="1400" spc="-5">
                <a:latin typeface="Cambria Math"/>
                <a:cs typeface="Cambria Math"/>
              </a:rPr>
              <a:t>k</a:t>
            </a:r>
            <a:r>
              <a:rPr dirty="0" smtClean="0" sz="1400" spc="0">
                <a:latin typeface="Cambria Math"/>
                <a:cs typeface="Cambria Math"/>
              </a:rPr>
              <a:t>Ω</a:t>
            </a:r>
            <a:r>
              <a:rPr dirty="0" smtClean="0" sz="1400" spc="7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=</a:t>
            </a:r>
            <a:r>
              <a:rPr dirty="0" smtClean="0" sz="1400" spc="7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149</a:t>
            </a:r>
            <a:r>
              <a:rPr dirty="0" smtClean="0" sz="1400" spc="5">
                <a:latin typeface="Cambria Math"/>
                <a:cs typeface="Cambria Math"/>
              </a:rPr>
              <a:t> </a:t>
            </a:r>
            <a:r>
              <a:rPr dirty="0" smtClean="0" sz="1400" spc="-5">
                <a:latin typeface="Cambria Math"/>
                <a:cs typeface="Cambria Math"/>
              </a:rPr>
              <a:t>nW</a:t>
            </a:r>
            <a:endParaRPr sz="14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190"/>
              </a:spcBef>
            </a:pP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ut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po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r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endParaRPr sz="1400">
              <a:latin typeface="Times New Roman"/>
              <a:cs typeface="Times New Roman"/>
            </a:endParaRPr>
          </a:p>
          <a:p>
            <a:pPr algn="ctr" marL="3810">
              <a:lnSpc>
                <a:spcPct val="100000"/>
              </a:lnSpc>
              <a:spcBef>
                <a:spcPts val="215"/>
              </a:spcBef>
            </a:pPr>
            <a:r>
              <a:rPr dirty="0" smtClean="0" sz="1400" spc="-155">
                <a:latin typeface="Cambria Math"/>
                <a:cs typeface="Cambria Math"/>
              </a:rPr>
              <a:t>�</a:t>
            </a:r>
            <a:r>
              <a:rPr dirty="0" smtClean="0" baseline="-16666" sz="1500" spc="-15">
                <a:latin typeface="Cambria Math"/>
                <a:cs typeface="Cambria Math"/>
              </a:rPr>
              <a:t>���</a:t>
            </a:r>
            <a:r>
              <a:rPr dirty="0" smtClean="0" baseline="-16666" sz="1500" spc="-15">
                <a:latin typeface="Cambria Math"/>
                <a:cs typeface="Cambria Math"/>
              </a:rPr>
              <a:t> </a:t>
            </a:r>
            <a:r>
              <a:rPr dirty="0" smtClean="0" baseline="-16666" sz="1500" spc="44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=</a:t>
            </a:r>
            <a:r>
              <a:rPr dirty="0" smtClean="0" sz="1400" spc="85">
                <a:latin typeface="Cambria Math"/>
                <a:cs typeface="Cambria Math"/>
              </a:rPr>
              <a:t> </a:t>
            </a:r>
            <a:r>
              <a:rPr dirty="0" smtClean="0" sz="1400" spc="-155">
                <a:latin typeface="Cambria Math"/>
                <a:cs typeface="Cambria Math"/>
              </a:rPr>
              <a:t>�</a:t>
            </a:r>
            <a:r>
              <a:rPr dirty="0" smtClean="0" baseline="-16666" sz="1500" spc="-22">
                <a:latin typeface="Cambria Math"/>
                <a:cs typeface="Cambria Math"/>
              </a:rPr>
              <a:t>𝑖</a:t>
            </a:r>
            <a:r>
              <a:rPr dirty="0" smtClean="0" baseline="-16666" sz="1500" spc="82">
                <a:latin typeface="Cambria Math"/>
                <a:cs typeface="Cambria Math"/>
              </a:rPr>
              <a:t>�</a:t>
            </a:r>
            <a:r>
              <a:rPr dirty="0" smtClean="0" sz="1400" spc="0">
                <a:latin typeface="Cambria Math"/>
                <a:cs typeface="Cambria Math"/>
              </a:rPr>
              <a:t>𝐴</a:t>
            </a:r>
            <a:r>
              <a:rPr dirty="0" smtClean="0" baseline="-16666" sz="1500" spc="-15">
                <a:latin typeface="Cambria Math"/>
                <a:cs typeface="Cambria Math"/>
              </a:rPr>
              <a:t>�</a:t>
            </a:r>
            <a:r>
              <a:rPr dirty="0" smtClean="0" baseline="-16666" sz="1500" spc="-15">
                <a:latin typeface="Cambria Math"/>
                <a:cs typeface="Cambria Math"/>
              </a:rPr>
              <a:t> </a:t>
            </a:r>
            <a:r>
              <a:rPr dirty="0" smtClean="0" baseline="-16666" sz="1500" spc="37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=</a:t>
            </a:r>
            <a:r>
              <a:rPr dirty="0" smtClean="0" sz="1400" spc="80">
                <a:latin typeface="Cambria Math"/>
                <a:cs typeface="Cambria Math"/>
              </a:rPr>
              <a:t> </a:t>
            </a:r>
            <a:r>
              <a:rPr dirty="0" smtClean="0" baseline="1984" sz="2100" spc="7">
                <a:latin typeface="Cambria Math"/>
                <a:cs typeface="Cambria Math"/>
              </a:rPr>
              <a:t>(</a:t>
            </a:r>
            <a:r>
              <a:rPr dirty="0" smtClean="0" sz="1400" spc="0">
                <a:latin typeface="Cambria Math"/>
                <a:cs typeface="Cambria Math"/>
              </a:rPr>
              <a:t>1</a:t>
            </a:r>
            <a:r>
              <a:rPr dirty="0" smtClean="0" sz="1400" spc="-10">
                <a:latin typeface="Cambria Math"/>
                <a:cs typeface="Cambria Math"/>
              </a:rPr>
              <a:t>4</a:t>
            </a:r>
            <a:r>
              <a:rPr dirty="0" smtClean="0" sz="1400" spc="0">
                <a:latin typeface="Cambria Math"/>
                <a:cs typeface="Cambria Math"/>
              </a:rPr>
              <a:t>9</a:t>
            </a:r>
            <a:r>
              <a:rPr dirty="0" smtClean="0" sz="1400" spc="-10">
                <a:latin typeface="Cambria Math"/>
                <a:cs typeface="Cambria Math"/>
              </a:rPr>
              <a:t> </a:t>
            </a:r>
            <a:r>
              <a:rPr dirty="0" smtClean="0" sz="1400" spc="-5">
                <a:latin typeface="Cambria Math"/>
                <a:cs typeface="Cambria Math"/>
              </a:rPr>
              <a:t>n</a:t>
            </a:r>
            <a:r>
              <a:rPr dirty="0" smtClean="0" sz="1400" spc="0">
                <a:latin typeface="Cambria Math"/>
                <a:cs typeface="Cambria Math"/>
              </a:rPr>
              <a:t>W</a:t>
            </a:r>
            <a:r>
              <a:rPr dirty="0" smtClean="0" baseline="1984" sz="2100" spc="-15">
                <a:latin typeface="Cambria Math"/>
                <a:cs typeface="Cambria Math"/>
              </a:rPr>
              <a:t>)</a:t>
            </a:r>
            <a:r>
              <a:rPr dirty="0" smtClean="0" baseline="1984" sz="2100" spc="7">
                <a:latin typeface="Cambria Math"/>
                <a:cs typeface="Cambria Math"/>
              </a:rPr>
              <a:t>(</a:t>
            </a:r>
            <a:r>
              <a:rPr dirty="0" smtClean="0" sz="1400" spc="-10">
                <a:latin typeface="Cambria Math"/>
                <a:cs typeface="Cambria Math"/>
              </a:rPr>
              <a:t>8</a:t>
            </a:r>
            <a:r>
              <a:rPr dirty="0" smtClean="0" sz="1400" spc="0">
                <a:latin typeface="Cambria Math"/>
                <a:cs typeface="Cambria Math"/>
              </a:rPr>
              <a:t>1</a:t>
            </a:r>
            <a:r>
              <a:rPr dirty="0" smtClean="0" sz="1400" spc="5">
                <a:latin typeface="Cambria Math"/>
                <a:cs typeface="Cambria Math"/>
              </a:rPr>
              <a:t>7</a:t>
            </a:r>
            <a:r>
              <a:rPr dirty="0" smtClean="0" sz="1400" spc="0">
                <a:latin typeface="Cambria Math"/>
                <a:cs typeface="Cambria Math"/>
              </a:rPr>
              <a:t>,</a:t>
            </a:r>
            <a:r>
              <a:rPr dirty="0" smtClean="0" sz="1400" spc="-10">
                <a:latin typeface="Cambria Math"/>
                <a:cs typeface="Cambria Math"/>
              </a:rPr>
              <a:t>3</a:t>
            </a:r>
            <a:r>
              <a:rPr dirty="0" smtClean="0" sz="1400" spc="0">
                <a:latin typeface="Cambria Math"/>
                <a:cs typeface="Cambria Math"/>
              </a:rPr>
              <a:t>3</a:t>
            </a:r>
            <a:r>
              <a:rPr dirty="0" smtClean="0" sz="1400" spc="-10">
                <a:latin typeface="Cambria Math"/>
                <a:cs typeface="Cambria Math"/>
              </a:rPr>
              <a:t>0</a:t>
            </a:r>
            <a:r>
              <a:rPr dirty="0" smtClean="0" baseline="1984" sz="2100" spc="0">
                <a:latin typeface="Cambria Math"/>
                <a:cs typeface="Cambria Math"/>
              </a:rPr>
              <a:t>)</a:t>
            </a:r>
            <a:r>
              <a:rPr dirty="0" smtClean="0" baseline="1984" sz="2100" spc="97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=</a:t>
            </a:r>
            <a:r>
              <a:rPr dirty="0" smtClean="0" sz="1400" spc="8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122</a:t>
            </a:r>
            <a:r>
              <a:rPr dirty="0" smtClean="0" sz="1400" spc="-10">
                <a:latin typeface="Cambria Math"/>
                <a:cs typeface="Cambria Math"/>
              </a:rPr>
              <a:t> </a:t>
            </a:r>
            <a:r>
              <a:rPr dirty="0" smtClean="0" sz="1400" spc="-5">
                <a:latin typeface="Cambria Math"/>
                <a:cs typeface="Cambria Math"/>
              </a:rPr>
              <a:t>mW</a:t>
            </a:r>
            <a:endParaRPr sz="1400">
              <a:latin typeface="Cambria Math"/>
              <a:cs typeface="Cambria Math"/>
            </a:endParaRPr>
          </a:p>
          <a:p>
            <a:pPr marL="12700" marR="17780">
              <a:lnSpc>
                <a:spcPct val="111400"/>
              </a:lnSpc>
              <a:spcBef>
                <a:spcPts val="135"/>
              </a:spcBef>
            </a:pPr>
            <a:r>
              <a:rPr dirty="0" smtClean="0" sz="1400">
                <a:latin typeface="Times New Roman"/>
                <a:cs typeface="Times New Roman"/>
              </a:rPr>
              <a:t>M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st</a:t>
            </a:r>
            <a:r>
              <a:rPr dirty="0" smtClean="0" sz="1400" spc="6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</a:t>
            </a:r>
            <a:r>
              <a:rPr dirty="0" smtClean="0" sz="1400" spc="5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6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er</a:t>
            </a:r>
            <a:r>
              <a:rPr dirty="0" smtClean="0" sz="1400" spc="6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om</a:t>
            </a:r>
            <a:r>
              <a:rPr dirty="0" smtClean="0" sz="1400" spc="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the</a:t>
            </a:r>
            <a:r>
              <a:rPr dirty="0" smtClean="0" sz="1400" spc="6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dc</a:t>
            </a:r>
            <a:r>
              <a:rPr dirty="0" smtClean="0" sz="1400" spc="5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rce</a:t>
            </a:r>
            <a:r>
              <a:rPr dirty="0" smtClean="0" sz="1400" spc="5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is</a:t>
            </a:r>
            <a:r>
              <a:rPr dirty="0" smtClean="0" sz="1400" spc="6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li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6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to</a:t>
            </a:r>
            <a:r>
              <a:rPr dirty="0" smtClean="0" sz="1400" spc="6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5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6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st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ge.</a:t>
            </a:r>
            <a:r>
              <a:rPr dirty="0" smtClean="0" sz="1400" spc="65">
                <a:latin typeface="Times New Roman"/>
                <a:cs typeface="Times New Roman"/>
              </a:rPr>
              <a:t> </a:t>
            </a:r>
            <a:r>
              <a:rPr dirty="0" smtClean="0" sz="1400" spc="-2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6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urr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7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6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the</a:t>
            </a:r>
            <a:r>
              <a:rPr dirty="0" smtClean="0" sz="1400" spc="5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 st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ge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an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be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put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from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 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c e</a:t>
            </a:r>
            <a:r>
              <a:rPr dirty="0" smtClean="0" sz="1400" spc="-30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itter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v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e of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-50">
                <a:latin typeface="Cambria Math"/>
                <a:cs typeface="Cambria Math"/>
              </a:rPr>
              <a:t>�</a:t>
            </a:r>
            <a:r>
              <a:rPr dirty="0" smtClean="0" baseline="-16666" sz="1500" spc="112">
                <a:latin typeface="Cambria Math"/>
                <a:cs typeface="Cambria Math"/>
              </a:rPr>
              <a:t>3</a:t>
            </a:r>
            <a:r>
              <a:rPr dirty="0" smtClean="0" sz="1400" spc="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  <a:p>
            <a:pPr algn="ctr" marL="4445">
              <a:lnSpc>
                <a:spcPct val="100000"/>
              </a:lnSpc>
              <a:spcBef>
                <a:spcPts val="430"/>
              </a:spcBef>
            </a:pPr>
            <a:r>
              <a:rPr dirty="0" smtClean="0" sz="1400" spc="-195">
                <a:latin typeface="Cambria Math"/>
                <a:cs typeface="Cambria Math"/>
              </a:rPr>
              <a:t>�</a:t>
            </a:r>
            <a:r>
              <a:rPr dirty="0" smtClean="0" baseline="-16666" sz="1500" spc="97">
                <a:latin typeface="Cambria Math"/>
                <a:cs typeface="Cambria Math"/>
              </a:rPr>
              <a:t>B</a:t>
            </a:r>
            <a:r>
              <a:rPr dirty="0" smtClean="0" baseline="-16666" sz="1500" spc="0">
                <a:latin typeface="Cambria Math"/>
                <a:cs typeface="Cambria Math"/>
              </a:rPr>
              <a:t>(</a:t>
            </a:r>
            <a:r>
              <a:rPr dirty="0" smtClean="0" baseline="-16666" sz="1500" spc="82">
                <a:latin typeface="Cambria Math"/>
                <a:cs typeface="Cambria Math"/>
              </a:rPr>
              <a:t>Q</a:t>
            </a:r>
            <a:r>
              <a:rPr dirty="0" smtClean="0" baseline="-16666" sz="1500" spc="52">
                <a:latin typeface="Cambria Math"/>
                <a:cs typeface="Cambria Math"/>
              </a:rPr>
              <a:t>2</a:t>
            </a:r>
            <a:r>
              <a:rPr dirty="0" smtClean="0" baseline="-16666" sz="1500" spc="-7">
                <a:latin typeface="Cambria Math"/>
                <a:cs typeface="Cambria Math"/>
              </a:rPr>
              <a:t>)</a:t>
            </a:r>
            <a:r>
              <a:rPr dirty="0" smtClean="0" baseline="-16666" sz="1500" spc="-7">
                <a:latin typeface="Cambria Math"/>
                <a:cs typeface="Cambria Math"/>
              </a:rPr>
              <a:t> </a:t>
            </a:r>
            <a:r>
              <a:rPr dirty="0" smtClean="0" baseline="-16666" sz="1500" spc="1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≅</a:t>
            </a:r>
            <a:r>
              <a:rPr dirty="0" smtClean="0" sz="1400" spc="70">
                <a:latin typeface="Cambria Math"/>
                <a:cs typeface="Cambria Math"/>
              </a:rPr>
              <a:t> </a:t>
            </a:r>
            <a:r>
              <a:rPr dirty="0" smtClean="0" baseline="1984" sz="2100" spc="7">
                <a:latin typeface="Cambria Math"/>
                <a:cs typeface="Cambria Math"/>
              </a:rPr>
              <a:t>(</a:t>
            </a:r>
            <a:r>
              <a:rPr dirty="0" smtClean="0" sz="1400" spc="-20">
                <a:latin typeface="Cambria Math"/>
                <a:cs typeface="Cambria Math"/>
              </a:rPr>
              <a:t>�</a:t>
            </a:r>
            <a:r>
              <a:rPr dirty="0" smtClean="0" baseline="-16666" sz="1500" spc="97">
                <a:latin typeface="Cambria Math"/>
                <a:cs typeface="Cambria Math"/>
              </a:rPr>
              <a:t>4</a:t>
            </a:r>
            <a:r>
              <a:rPr dirty="0" smtClean="0" baseline="1984" sz="2100" spc="0">
                <a:latin typeface="Cambria Math"/>
                <a:cs typeface="Cambria Math"/>
              </a:rPr>
              <a:t>⁄</a:t>
            </a:r>
            <a:r>
              <a:rPr dirty="0" smtClean="0" sz="1400" spc="5">
                <a:latin typeface="Cambria Math"/>
                <a:cs typeface="Cambria Math"/>
              </a:rPr>
              <a:t>(</a:t>
            </a:r>
            <a:r>
              <a:rPr dirty="0" smtClean="0" sz="1400" spc="-20">
                <a:latin typeface="Cambria Math"/>
                <a:cs typeface="Cambria Math"/>
              </a:rPr>
              <a:t>�</a:t>
            </a:r>
            <a:r>
              <a:rPr dirty="0" smtClean="0" baseline="-16666" sz="1500" spc="30">
                <a:latin typeface="Cambria Math"/>
                <a:cs typeface="Cambria Math"/>
              </a:rPr>
              <a:t>3</a:t>
            </a:r>
            <a:r>
              <a:rPr dirty="0" smtClean="0" baseline="-16666" sz="1500" spc="30">
                <a:latin typeface="Cambria Math"/>
                <a:cs typeface="Cambria Math"/>
              </a:rPr>
              <a:t> </a:t>
            </a:r>
            <a:r>
              <a:rPr dirty="0" smtClean="0" baseline="-16666" sz="1500" spc="-127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+ </a:t>
            </a:r>
            <a:r>
              <a:rPr dirty="0" smtClean="0" sz="1400" spc="-20">
                <a:latin typeface="Cambria Math"/>
                <a:cs typeface="Cambria Math"/>
              </a:rPr>
              <a:t>�</a:t>
            </a:r>
            <a:r>
              <a:rPr dirty="0" smtClean="0" baseline="-16666" sz="1500" spc="112">
                <a:latin typeface="Cambria Math"/>
                <a:cs typeface="Cambria Math"/>
              </a:rPr>
              <a:t>4</a:t>
            </a:r>
            <a:r>
              <a:rPr dirty="0" smtClean="0" sz="1400" spc="5">
                <a:latin typeface="Cambria Math"/>
                <a:cs typeface="Cambria Math"/>
              </a:rPr>
              <a:t>)</a:t>
            </a:r>
            <a:r>
              <a:rPr dirty="0" smtClean="0" baseline="1984" sz="2100" spc="-15">
                <a:latin typeface="Cambria Math"/>
                <a:cs typeface="Cambria Math"/>
              </a:rPr>
              <a:t>)</a:t>
            </a:r>
            <a:r>
              <a:rPr dirty="0" smtClean="0" sz="1400" spc="-195">
                <a:latin typeface="Cambria Math"/>
                <a:cs typeface="Cambria Math"/>
              </a:rPr>
              <a:t>�</a:t>
            </a:r>
            <a:r>
              <a:rPr dirty="0" smtClean="0" baseline="-16666" sz="1500" spc="82">
                <a:latin typeface="Cambria Math"/>
                <a:cs typeface="Cambria Math"/>
              </a:rPr>
              <a:t>C</a:t>
            </a:r>
            <a:r>
              <a:rPr dirty="0" smtClean="0" baseline="-16666" sz="1500" spc="89">
                <a:latin typeface="Cambria Math"/>
                <a:cs typeface="Cambria Math"/>
              </a:rPr>
              <a:t>C</a:t>
            </a:r>
            <a:r>
              <a:rPr dirty="0" smtClean="0" baseline="-16666" sz="1500" spc="89">
                <a:latin typeface="Cambria Math"/>
                <a:cs typeface="Cambria Math"/>
              </a:rPr>
              <a:t> </a:t>
            </a:r>
            <a:r>
              <a:rPr dirty="0" smtClean="0" baseline="-16666" sz="1500" spc="1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=</a:t>
            </a:r>
            <a:r>
              <a:rPr dirty="0" smtClean="0" sz="1400" spc="70">
                <a:latin typeface="Cambria Math"/>
                <a:cs typeface="Cambria Math"/>
              </a:rPr>
              <a:t> </a:t>
            </a:r>
            <a:r>
              <a:rPr dirty="0" smtClean="0" baseline="1984" sz="2100" spc="7">
                <a:latin typeface="Cambria Math"/>
                <a:cs typeface="Cambria Math"/>
              </a:rPr>
              <a:t>(</a:t>
            </a:r>
            <a:r>
              <a:rPr dirty="0" smtClean="0" sz="1400" spc="0">
                <a:latin typeface="Cambria Math"/>
                <a:cs typeface="Cambria Math"/>
              </a:rPr>
              <a:t>22</a:t>
            </a:r>
            <a:r>
              <a:rPr dirty="0" smtClean="0" sz="1400" spc="-10">
                <a:latin typeface="Cambria Math"/>
                <a:cs typeface="Cambria Math"/>
              </a:rPr>
              <a:t> </a:t>
            </a:r>
            <a:r>
              <a:rPr dirty="0" smtClean="0" sz="1400" spc="-5">
                <a:latin typeface="Cambria Math"/>
                <a:cs typeface="Cambria Math"/>
              </a:rPr>
              <a:t>k</a:t>
            </a:r>
            <a:r>
              <a:rPr dirty="0" smtClean="0" sz="1400" spc="-10">
                <a:latin typeface="Cambria Math"/>
                <a:cs typeface="Cambria Math"/>
              </a:rPr>
              <a:t>Ω</a:t>
            </a:r>
            <a:r>
              <a:rPr dirty="0" smtClean="0" baseline="1984" sz="2100" spc="0">
                <a:latin typeface="Cambria Math"/>
                <a:cs typeface="Cambria Math"/>
              </a:rPr>
              <a:t>⁄</a:t>
            </a:r>
            <a:r>
              <a:rPr dirty="0" smtClean="0" sz="1400" spc="5">
                <a:latin typeface="Cambria Math"/>
                <a:cs typeface="Cambria Math"/>
              </a:rPr>
              <a:t>(</a:t>
            </a:r>
            <a:r>
              <a:rPr dirty="0" smtClean="0" sz="1400" spc="0">
                <a:latin typeface="Cambria Math"/>
                <a:cs typeface="Cambria Math"/>
              </a:rPr>
              <a:t>5</a:t>
            </a:r>
            <a:r>
              <a:rPr dirty="0" smtClean="0" sz="1400" spc="-15">
                <a:latin typeface="Cambria Math"/>
                <a:cs typeface="Cambria Math"/>
              </a:rPr>
              <a:t>.</a:t>
            </a:r>
            <a:r>
              <a:rPr dirty="0" smtClean="0" sz="1400" spc="0">
                <a:latin typeface="Cambria Math"/>
                <a:cs typeface="Cambria Math"/>
              </a:rPr>
              <a:t>6</a:t>
            </a:r>
            <a:r>
              <a:rPr dirty="0" smtClean="0" sz="1400" spc="5">
                <a:latin typeface="Cambria Math"/>
                <a:cs typeface="Cambria Math"/>
              </a:rPr>
              <a:t> </a:t>
            </a:r>
            <a:r>
              <a:rPr dirty="0" smtClean="0" sz="1400" spc="-5">
                <a:latin typeface="Cambria Math"/>
                <a:cs typeface="Cambria Math"/>
              </a:rPr>
              <a:t>k</a:t>
            </a:r>
            <a:r>
              <a:rPr dirty="0" smtClean="0" sz="1400" spc="0">
                <a:latin typeface="Cambria Math"/>
                <a:cs typeface="Cambria Math"/>
              </a:rPr>
              <a:t>Ω</a:t>
            </a:r>
            <a:r>
              <a:rPr dirty="0" smtClean="0" sz="1400" spc="-1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+</a:t>
            </a:r>
            <a:r>
              <a:rPr dirty="0" smtClean="0" sz="1400" spc="-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22</a:t>
            </a:r>
            <a:r>
              <a:rPr dirty="0" smtClean="0" sz="1400" spc="5">
                <a:latin typeface="Cambria Math"/>
                <a:cs typeface="Cambria Math"/>
              </a:rPr>
              <a:t> </a:t>
            </a:r>
            <a:r>
              <a:rPr dirty="0" smtClean="0" sz="1400" spc="-5">
                <a:latin typeface="Cambria Math"/>
                <a:cs typeface="Cambria Math"/>
              </a:rPr>
              <a:t>k</a:t>
            </a:r>
            <a:r>
              <a:rPr dirty="0" smtClean="0" sz="1400" spc="-10">
                <a:latin typeface="Cambria Math"/>
                <a:cs typeface="Cambria Math"/>
              </a:rPr>
              <a:t>Ω</a:t>
            </a:r>
            <a:r>
              <a:rPr dirty="0" smtClean="0" sz="1400" spc="5">
                <a:latin typeface="Cambria Math"/>
                <a:cs typeface="Cambria Math"/>
              </a:rPr>
              <a:t>)</a:t>
            </a:r>
            <a:r>
              <a:rPr dirty="0" smtClean="0" baseline="1984" sz="2100" spc="-15">
                <a:latin typeface="Cambria Math"/>
                <a:cs typeface="Cambria Math"/>
              </a:rPr>
              <a:t>)</a:t>
            </a:r>
            <a:r>
              <a:rPr dirty="0" smtClean="0" sz="1400" spc="0">
                <a:latin typeface="Cambria Math"/>
                <a:cs typeface="Cambria Math"/>
              </a:rPr>
              <a:t>12</a:t>
            </a:r>
            <a:r>
              <a:rPr dirty="0" smtClean="0" sz="1400" spc="-1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V</a:t>
            </a:r>
            <a:r>
              <a:rPr dirty="0" smtClean="0" sz="1400" spc="6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=</a:t>
            </a:r>
            <a:r>
              <a:rPr dirty="0" smtClean="0" sz="1400" spc="8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9.6</a:t>
            </a:r>
            <a:r>
              <a:rPr dirty="0" smtClean="0" sz="1400" spc="-1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V</a:t>
            </a:r>
            <a:endParaRPr sz="1400">
              <a:latin typeface="Cambria Math"/>
              <a:cs typeface="Cambria Math"/>
            </a:endParaRPr>
          </a:p>
          <a:p>
            <a:pPr>
              <a:lnSpc>
                <a:spcPts val="650"/>
              </a:lnSpc>
              <a:spcBef>
                <a:spcPts val="33"/>
              </a:spcBef>
            </a:pPr>
            <a:endParaRPr sz="650"/>
          </a:p>
          <a:p>
            <a:pPr algn="ctr" marR="4445">
              <a:lnSpc>
                <a:spcPct val="100000"/>
              </a:lnSpc>
            </a:pPr>
            <a:r>
              <a:rPr dirty="0" smtClean="0" baseline="11904" sz="2100">
                <a:latin typeface="Cambria Math"/>
                <a:cs typeface="Cambria Math"/>
              </a:rPr>
              <a:t>2</a:t>
            </a:r>
            <a:r>
              <a:rPr dirty="0" smtClean="0" baseline="11904" sz="2100" spc="-292">
                <a:latin typeface="Cambria Math"/>
                <a:cs typeface="Cambria Math"/>
              </a:rPr>
              <a:t>�</a:t>
            </a:r>
            <a:r>
              <a:rPr dirty="0" smtClean="0" sz="1000" spc="65">
                <a:latin typeface="Cambria Math"/>
                <a:cs typeface="Cambria Math"/>
              </a:rPr>
              <a:t>BE</a:t>
            </a:r>
            <a:r>
              <a:rPr dirty="0" smtClean="0" sz="1000" spc="65">
                <a:latin typeface="Cambria Math"/>
                <a:cs typeface="Cambria Math"/>
              </a:rPr>
              <a:t> </a:t>
            </a:r>
            <a:r>
              <a:rPr dirty="0" smtClean="0" sz="1000" spc="10">
                <a:latin typeface="Cambria Math"/>
                <a:cs typeface="Cambria Math"/>
              </a:rPr>
              <a:t> </a:t>
            </a:r>
            <a:r>
              <a:rPr dirty="0" smtClean="0" baseline="11904" sz="2100" spc="0">
                <a:latin typeface="Cambria Math"/>
                <a:cs typeface="Cambria Math"/>
              </a:rPr>
              <a:t>=</a:t>
            </a:r>
            <a:r>
              <a:rPr dirty="0" smtClean="0" baseline="11904" sz="2100" spc="104">
                <a:latin typeface="Cambria Math"/>
                <a:cs typeface="Cambria Math"/>
              </a:rPr>
              <a:t> </a:t>
            </a:r>
            <a:r>
              <a:rPr dirty="0" smtClean="0" baseline="11904" sz="2100" spc="-292">
                <a:latin typeface="Cambria Math"/>
                <a:cs typeface="Cambria Math"/>
              </a:rPr>
              <a:t>�</a:t>
            </a:r>
            <a:r>
              <a:rPr dirty="0" smtClean="0" sz="1000" spc="80">
                <a:latin typeface="Cambria Math"/>
                <a:cs typeface="Cambria Math"/>
              </a:rPr>
              <a:t>B</a:t>
            </a:r>
            <a:r>
              <a:rPr dirty="0" smtClean="0" sz="1000" spc="-15">
                <a:latin typeface="Cambria Math"/>
                <a:cs typeface="Cambria Math"/>
              </a:rPr>
              <a:t>(</a:t>
            </a:r>
            <a:r>
              <a:rPr dirty="0" smtClean="0" sz="1000" spc="55">
                <a:latin typeface="Cambria Math"/>
                <a:cs typeface="Cambria Math"/>
              </a:rPr>
              <a:t>Q</a:t>
            </a:r>
            <a:r>
              <a:rPr dirty="0" smtClean="0" sz="1000" spc="35">
                <a:latin typeface="Cambria Math"/>
                <a:cs typeface="Cambria Math"/>
              </a:rPr>
              <a:t>2</a:t>
            </a:r>
            <a:r>
              <a:rPr dirty="0" smtClean="0" sz="1000" spc="-5">
                <a:latin typeface="Cambria Math"/>
                <a:cs typeface="Cambria Math"/>
              </a:rPr>
              <a:t>)</a:t>
            </a:r>
            <a:r>
              <a:rPr dirty="0" smtClean="0" sz="1000" spc="-5">
                <a:latin typeface="Cambria Math"/>
                <a:cs typeface="Cambria Math"/>
              </a:rPr>
              <a:t> </a:t>
            </a:r>
            <a:r>
              <a:rPr dirty="0" smtClean="0" sz="1000" spc="-65">
                <a:latin typeface="Cambria Math"/>
                <a:cs typeface="Cambria Math"/>
              </a:rPr>
              <a:t> </a:t>
            </a:r>
            <a:r>
              <a:rPr dirty="0" smtClean="0" baseline="11904" sz="2100" spc="0">
                <a:latin typeface="Cambria Math"/>
                <a:cs typeface="Cambria Math"/>
              </a:rPr>
              <a:t>−</a:t>
            </a:r>
            <a:r>
              <a:rPr dirty="0" smtClean="0" baseline="11904" sz="2100" spc="-7">
                <a:latin typeface="Cambria Math"/>
                <a:cs typeface="Cambria Math"/>
              </a:rPr>
              <a:t> </a:t>
            </a:r>
            <a:r>
              <a:rPr dirty="0" smtClean="0" baseline="11904" sz="2100" spc="-292">
                <a:latin typeface="Cambria Math"/>
                <a:cs typeface="Cambria Math"/>
              </a:rPr>
              <a:t>�</a:t>
            </a:r>
            <a:r>
              <a:rPr dirty="0" smtClean="0" sz="1000" spc="65">
                <a:latin typeface="Cambria Math"/>
                <a:cs typeface="Cambria Math"/>
              </a:rPr>
              <a:t>E</a:t>
            </a:r>
            <a:r>
              <a:rPr dirty="0" smtClean="0" sz="1000" spc="-15">
                <a:latin typeface="Cambria Math"/>
                <a:cs typeface="Cambria Math"/>
              </a:rPr>
              <a:t>(</a:t>
            </a:r>
            <a:r>
              <a:rPr dirty="0" smtClean="0" sz="1000" spc="55">
                <a:latin typeface="Cambria Math"/>
                <a:cs typeface="Cambria Math"/>
              </a:rPr>
              <a:t>Q</a:t>
            </a:r>
            <a:r>
              <a:rPr dirty="0" smtClean="0" sz="1000" spc="35">
                <a:latin typeface="Cambria Math"/>
                <a:cs typeface="Cambria Math"/>
              </a:rPr>
              <a:t>3</a:t>
            </a:r>
            <a:r>
              <a:rPr dirty="0" smtClean="0" sz="1000" spc="-5">
                <a:latin typeface="Cambria Math"/>
                <a:cs typeface="Cambria Math"/>
              </a:rPr>
              <a:t>)</a:t>
            </a:r>
            <a:endParaRPr sz="1000">
              <a:latin typeface="Cambria Math"/>
              <a:cs typeface="Cambria Math"/>
            </a:endParaRPr>
          </a:p>
          <a:p>
            <a:pPr algn="ctr" marL="4445">
              <a:lnSpc>
                <a:spcPct val="100000"/>
              </a:lnSpc>
              <a:spcBef>
                <a:spcPts val="320"/>
              </a:spcBef>
            </a:pPr>
            <a:r>
              <a:rPr dirty="0" smtClean="0" sz="1400" spc="-195">
                <a:latin typeface="Cambria Math"/>
                <a:cs typeface="Cambria Math"/>
              </a:rPr>
              <a:t>�</a:t>
            </a:r>
            <a:r>
              <a:rPr dirty="0" smtClean="0" baseline="-16666" sz="1500" spc="97">
                <a:latin typeface="Cambria Math"/>
                <a:cs typeface="Cambria Math"/>
              </a:rPr>
              <a:t>E</a:t>
            </a:r>
            <a:r>
              <a:rPr dirty="0" smtClean="0" baseline="-13888" sz="1500" spc="-22">
                <a:latin typeface="Cambria Math"/>
                <a:cs typeface="Cambria Math"/>
              </a:rPr>
              <a:t>(</a:t>
            </a:r>
            <a:r>
              <a:rPr dirty="0" smtClean="0" baseline="-16666" sz="1500" spc="82">
                <a:latin typeface="Cambria Math"/>
                <a:cs typeface="Cambria Math"/>
              </a:rPr>
              <a:t>Q</a:t>
            </a:r>
            <a:r>
              <a:rPr dirty="0" smtClean="0" baseline="-16666" sz="1500" spc="52">
                <a:latin typeface="Cambria Math"/>
                <a:cs typeface="Cambria Math"/>
              </a:rPr>
              <a:t>3</a:t>
            </a:r>
            <a:r>
              <a:rPr dirty="0" smtClean="0" baseline="-13888" sz="1500" spc="-7">
                <a:latin typeface="Cambria Math"/>
                <a:cs typeface="Cambria Math"/>
              </a:rPr>
              <a:t>)</a:t>
            </a:r>
            <a:r>
              <a:rPr dirty="0" smtClean="0" baseline="-13888" sz="1500" spc="-7">
                <a:latin typeface="Cambria Math"/>
                <a:cs typeface="Cambria Math"/>
              </a:rPr>
              <a:t> </a:t>
            </a:r>
            <a:r>
              <a:rPr dirty="0" smtClean="0" baseline="-13888" sz="1500" spc="3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=</a:t>
            </a:r>
            <a:r>
              <a:rPr dirty="0" smtClean="0" sz="1400" spc="70">
                <a:latin typeface="Cambria Math"/>
                <a:cs typeface="Cambria Math"/>
              </a:rPr>
              <a:t> </a:t>
            </a:r>
            <a:r>
              <a:rPr dirty="0" smtClean="0" sz="1400" spc="-195">
                <a:latin typeface="Cambria Math"/>
                <a:cs typeface="Cambria Math"/>
              </a:rPr>
              <a:t>�</a:t>
            </a:r>
            <a:r>
              <a:rPr dirty="0" smtClean="0" baseline="-16666" sz="1500" spc="97">
                <a:latin typeface="Cambria Math"/>
                <a:cs typeface="Cambria Math"/>
              </a:rPr>
              <a:t>B</a:t>
            </a:r>
            <a:r>
              <a:rPr dirty="0" smtClean="0" baseline="-13888" sz="1500" spc="-22">
                <a:latin typeface="Cambria Math"/>
                <a:cs typeface="Cambria Math"/>
              </a:rPr>
              <a:t>(</a:t>
            </a:r>
            <a:r>
              <a:rPr dirty="0" smtClean="0" baseline="-16666" sz="1500" spc="82">
                <a:latin typeface="Cambria Math"/>
                <a:cs typeface="Cambria Math"/>
              </a:rPr>
              <a:t>Q</a:t>
            </a:r>
            <a:r>
              <a:rPr dirty="0" smtClean="0" baseline="-16666" sz="1500" spc="52">
                <a:latin typeface="Cambria Math"/>
                <a:cs typeface="Cambria Math"/>
              </a:rPr>
              <a:t>2</a:t>
            </a:r>
            <a:r>
              <a:rPr dirty="0" smtClean="0" baseline="-13888" sz="1500" spc="-7">
                <a:latin typeface="Cambria Math"/>
                <a:cs typeface="Cambria Math"/>
              </a:rPr>
              <a:t>)</a:t>
            </a:r>
            <a:r>
              <a:rPr dirty="0" smtClean="0" baseline="-13888" sz="1500" spc="-7">
                <a:latin typeface="Cambria Math"/>
                <a:cs typeface="Cambria Math"/>
              </a:rPr>
              <a:t> </a:t>
            </a:r>
            <a:r>
              <a:rPr dirty="0" smtClean="0" baseline="-13888" sz="1500" spc="-97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−</a:t>
            </a:r>
            <a:r>
              <a:rPr dirty="0" smtClean="0" sz="1400" spc="-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2</a:t>
            </a:r>
            <a:r>
              <a:rPr dirty="0" smtClean="0" sz="1400" spc="-195">
                <a:latin typeface="Cambria Math"/>
                <a:cs typeface="Cambria Math"/>
              </a:rPr>
              <a:t>�</a:t>
            </a:r>
            <a:r>
              <a:rPr dirty="0" smtClean="0" baseline="-16666" sz="1500" spc="97">
                <a:latin typeface="Cambria Math"/>
                <a:cs typeface="Cambria Math"/>
              </a:rPr>
              <a:t>BE</a:t>
            </a:r>
            <a:r>
              <a:rPr dirty="0" smtClean="0" baseline="-16666" sz="1500" spc="97">
                <a:latin typeface="Cambria Math"/>
                <a:cs typeface="Cambria Math"/>
              </a:rPr>
              <a:t> </a:t>
            </a:r>
            <a:r>
              <a:rPr dirty="0" smtClean="0" baseline="-16666" sz="1500" spc="1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=</a:t>
            </a:r>
            <a:r>
              <a:rPr dirty="0" smtClean="0" sz="1400" spc="8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9.6</a:t>
            </a:r>
            <a:r>
              <a:rPr dirty="0" smtClean="0" sz="1400" spc="-1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V</a:t>
            </a:r>
            <a:r>
              <a:rPr dirty="0" smtClean="0" sz="1400" spc="-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− 2</a:t>
            </a:r>
            <a:r>
              <a:rPr dirty="0" smtClean="0" baseline="1984" sz="2100" spc="7">
                <a:latin typeface="Cambria Math"/>
                <a:cs typeface="Cambria Math"/>
              </a:rPr>
              <a:t>(</a:t>
            </a:r>
            <a:r>
              <a:rPr dirty="0" smtClean="0" sz="1400" spc="-10">
                <a:latin typeface="Cambria Math"/>
                <a:cs typeface="Cambria Math"/>
              </a:rPr>
              <a:t>0</a:t>
            </a:r>
            <a:r>
              <a:rPr dirty="0" smtClean="0" sz="1400" spc="0">
                <a:latin typeface="Cambria Math"/>
                <a:cs typeface="Cambria Math"/>
              </a:rPr>
              <a:t>.7</a:t>
            </a:r>
            <a:r>
              <a:rPr dirty="0" smtClean="0" sz="1400" spc="5">
                <a:latin typeface="Cambria Math"/>
                <a:cs typeface="Cambria Math"/>
              </a:rPr>
              <a:t> </a:t>
            </a:r>
            <a:r>
              <a:rPr dirty="0" smtClean="0" sz="1400" spc="-10">
                <a:latin typeface="Cambria Math"/>
                <a:cs typeface="Cambria Math"/>
              </a:rPr>
              <a:t>V</a:t>
            </a:r>
            <a:r>
              <a:rPr dirty="0" smtClean="0" baseline="1984" sz="2100" spc="0">
                <a:latin typeface="Cambria Math"/>
                <a:cs typeface="Cambria Math"/>
              </a:rPr>
              <a:t>)</a:t>
            </a:r>
            <a:r>
              <a:rPr dirty="0" smtClean="0" baseline="1984" sz="2100" spc="97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=</a:t>
            </a:r>
            <a:r>
              <a:rPr dirty="0" smtClean="0" sz="1400" spc="7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8.2</a:t>
            </a:r>
            <a:r>
              <a:rPr dirty="0" smtClean="0" sz="1400" spc="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V</a:t>
            </a:r>
            <a:endParaRPr sz="1400">
              <a:latin typeface="Cambria Math"/>
              <a:cs typeface="Cambria Math"/>
            </a:endParaRPr>
          </a:p>
          <a:p>
            <a:pPr algn="ctr" marL="5715">
              <a:lnSpc>
                <a:spcPct val="100000"/>
              </a:lnSpc>
              <a:spcBef>
                <a:spcPts val="360"/>
              </a:spcBef>
            </a:pPr>
            <a:r>
              <a:rPr dirty="0" smtClean="0" sz="1400">
                <a:latin typeface="Cambria Math"/>
                <a:cs typeface="Cambria Math"/>
              </a:rPr>
              <a:t>𝐼</a:t>
            </a:r>
            <a:r>
              <a:rPr dirty="0" smtClean="0" baseline="-16666" sz="1500" spc="75">
                <a:latin typeface="Cambria Math"/>
                <a:cs typeface="Cambria Math"/>
              </a:rPr>
              <a:t>E</a:t>
            </a:r>
            <a:r>
              <a:rPr dirty="0" smtClean="0" baseline="-13888" sz="1500" spc="-22">
                <a:latin typeface="Cambria Math"/>
                <a:cs typeface="Cambria Math"/>
              </a:rPr>
              <a:t>(</a:t>
            </a:r>
            <a:r>
              <a:rPr dirty="0" smtClean="0" baseline="-16666" sz="1500" spc="82">
                <a:latin typeface="Cambria Math"/>
                <a:cs typeface="Cambria Math"/>
              </a:rPr>
              <a:t>Q</a:t>
            </a:r>
            <a:r>
              <a:rPr dirty="0" smtClean="0" baseline="-16666" sz="1500" spc="52">
                <a:latin typeface="Cambria Math"/>
                <a:cs typeface="Cambria Math"/>
              </a:rPr>
              <a:t>3</a:t>
            </a:r>
            <a:r>
              <a:rPr dirty="0" smtClean="0" baseline="-13888" sz="1500" spc="-7">
                <a:latin typeface="Cambria Math"/>
                <a:cs typeface="Cambria Math"/>
              </a:rPr>
              <a:t>)</a:t>
            </a:r>
            <a:r>
              <a:rPr dirty="0" smtClean="0" baseline="-13888" sz="1500" spc="-7">
                <a:latin typeface="Cambria Math"/>
                <a:cs typeface="Cambria Math"/>
              </a:rPr>
              <a:t> </a:t>
            </a:r>
            <a:r>
              <a:rPr dirty="0" smtClean="0" baseline="-13888" sz="1500" spc="37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=</a:t>
            </a:r>
            <a:r>
              <a:rPr dirty="0" smtClean="0" sz="1400" spc="70">
                <a:latin typeface="Cambria Math"/>
                <a:cs typeface="Cambria Math"/>
              </a:rPr>
              <a:t> </a:t>
            </a:r>
            <a:r>
              <a:rPr dirty="0" smtClean="0" sz="1400" spc="-195">
                <a:latin typeface="Cambria Math"/>
                <a:cs typeface="Cambria Math"/>
              </a:rPr>
              <a:t>�</a:t>
            </a:r>
            <a:r>
              <a:rPr dirty="0" smtClean="0" baseline="-16666" sz="1500" spc="97">
                <a:latin typeface="Cambria Math"/>
                <a:cs typeface="Cambria Math"/>
              </a:rPr>
              <a:t>E</a:t>
            </a:r>
            <a:r>
              <a:rPr dirty="0" smtClean="0" baseline="-13888" sz="1500" spc="-22">
                <a:latin typeface="Cambria Math"/>
                <a:cs typeface="Cambria Math"/>
              </a:rPr>
              <a:t>(</a:t>
            </a:r>
            <a:r>
              <a:rPr dirty="0" smtClean="0" baseline="-16666" sz="1500" spc="82">
                <a:latin typeface="Cambria Math"/>
                <a:cs typeface="Cambria Math"/>
              </a:rPr>
              <a:t>Q</a:t>
            </a:r>
            <a:r>
              <a:rPr dirty="0" smtClean="0" baseline="-16666" sz="1500" spc="52">
                <a:latin typeface="Cambria Math"/>
                <a:cs typeface="Cambria Math"/>
              </a:rPr>
              <a:t>3</a:t>
            </a:r>
            <a:r>
              <a:rPr dirty="0" smtClean="0" baseline="-13888" sz="1500" spc="89">
                <a:latin typeface="Cambria Math"/>
                <a:cs typeface="Cambria Math"/>
              </a:rPr>
              <a:t>)</a:t>
            </a:r>
            <a:r>
              <a:rPr dirty="0" smtClean="0" baseline="1984" sz="2100" spc="0">
                <a:latin typeface="Cambria Math"/>
                <a:cs typeface="Cambria Math"/>
              </a:rPr>
              <a:t>⁄</a:t>
            </a:r>
            <a:r>
              <a:rPr dirty="0" smtClean="0" sz="1400" spc="-20">
                <a:latin typeface="Cambria Math"/>
                <a:cs typeface="Cambria Math"/>
              </a:rPr>
              <a:t>�</a:t>
            </a:r>
            <a:r>
              <a:rPr dirty="0" smtClean="0" baseline="-16666" sz="1500" spc="52">
                <a:latin typeface="Cambria Math"/>
                <a:cs typeface="Cambria Math"/>
              </a:rPr>
              <a:t>E</a:t>
            </a:r>
            <a:r>
              <a:rPr dirty="0" smtClean="0" baseline="-16666" sz="1500" spc="52">
                <a:latin typeface="Cambria Math"/>
                <a:cs typeface="Cambria Math"/>
              </a:rPr>
              <a:t>3</a:t>
            </a:r>
            <a:r>
              <a:rPr dirty="0" smtClean="0" baseline="-16666" sz="1500" spc="52">
                <a:latin typeface="Cambria Math"/>
                <a:cs typeface="Cambria Math"/>
              </a:rPr>
              <a:t>  </a:t>
            </a:r>
            <a:r>
              <a:rPr dirty="0" smtClean="0" sz="1400" spc="35">
                <a:latin typeface="Cambria Math"/>
                <a:cs typeface="Cambria Math"/>
              </a:rPr>
              <a:t>=</a:t>
            </a:r>
            <a:r>
              <a:rPr dirty="0" smtClean="0" sz="1400" spc="7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8.2</a:t>
            </a:r>
            <a:r>
              <a:rPr dirty="0" smtClean="0" sz="1400" spc="5">
                <a:latin typeface="Cambria Math"/>
                <a:cs typeface="Cambria Math"/>
              </a:rPr>
              <a:t> </a:t>
            </a:r>
            <a:r>
              <a:rPr dirty="0" smtClean="0" sz="1400" spc="-20">
                <a:latin typeface="Cambria Math"/>
                <a:cs typeface="Cambria Math"/>
              </a:rPr>
              <a:t>V</a:t>
            </a:r>
            <a:r>
              <a:rPr dirty="0" smtClean="0" baseline="1984" sz="2100" spc="0">
                <a:latin typeface="Cambria Math"/>
                <a:cs typeface="Cambria Math"/>
              </a:rPr>
              <a:t>⁄</a:t>
            </a:r>
            <a:r>
              <a:rPr dirty="0" smtClean="0" sz="1400" spc="0">
                <a:latin typeface="Cambria Math"/>
                <a:cs typeface="Cambria Math"/>
              </a:rPr>
              <a:t>33</a:t>
            </a:r>
            <a:r>
              <a:rPr dirty="0" smtClean="0" sz="1400" spc="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Ω</a:t>
            </a:r>
            <a:r>
              <a:rPr dirty="0" smtClean="0" sz="1400" spc="7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=</a:t>
            </a:r>
            <a:r>
              <a:rPr dirty="0" smtClean="0" sz="1400" spc="7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0.25</a:t>
            </a:r>
            <a:r>
              <a:rPr dirty="0" smtClean="0" sz="1400" spc="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A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04800" y="307847"/>
            <a:ext cx="7164069" cy="0"/>
          </a:xfrm>
          <a:custGeom>
            <a:avLst/>
            <a:gdLst/>
            <a:ahLst/>
            <a:cxnLst/>
            <a:rect l="l" t="t" r="r" b="b"/>
            <a:pathLst>
              <a:path w="7164069" h="0">
                <a:moveTo>
                  <a:pt x="0" y="0"/>
                </a:moveTo>
                <a:lnTo>
                  <a:pt x="7164069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" name="object 4"/>
          <p:cNvSpPr/>
          <p:nvPr/>
        </p:nvSpPr>
        <p:spPr>
          <a:xfrm>
            <a:off x="307847" y="310845"/>
            <a:ext cx="0" cy="9437878"/>
          </a:xfrm>
          <a:custGeom>
            <a:avLst/>
            <a:gdLst/>
            <a:ahLst/>
            <a:cxnLst/>
            <a:rect l="l" t="t" r="r" b="b"/>
            <a:pathLst>
              <a:path w="0" h="9437878">
                <a:moveTo>
                  <a:pt x="0" y="0"/>
                </a:moveTo>
                <a:lnTo>
                  <a:pt x="0" y="9437878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/>
          <p:nvPr/>
        </p:nvSpPr>
        <p:spPr>
          <a:xfrm>
            <a:off x="7465821" y="310845"/>
            <a:ext cx="0" cy="9437878"/>
          </a:xfrm>
          <a:custGeom>
            <a:avLst/>
            <a:gdLst/>
            <a:ahLst/>
            <a:cxnLst/>
            <a:rect l="l" t="t" r="r" b="b"/>
            <a:pathLst>
              <a:path w="0" h="9437878">
                <a:moveTo>
                  <a:pt x="0" y="0"/>
                </a:moveTo>
                <a:lnTo>
                  <a:pt x="0" y="9437878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/>
          <p:nvPr/>
        </p:nvSpPr>
        <p:spPr>
          <a:xfrm>
            <a:off x="304800" y="9751924"/>
            <a:ext cx="7164069" cy="0"/>
          </a:xfrm>
          <a:custGeom>
            <a:avLst/>
            <a:gdLst/>
            <a:ahLst/>
            <a:cxnLst/>
            <a:rect l="l" t="t" r="r" b="b"/>
            <a:pathLst>
              <a:path w="7164069" h="0">
                <a:moveTo>
                  <a:pt x="0" y="0"/>
                </a:moveTo>
                <a:lnTo>
                  <a:pt x="7164069" y="0"/>
                </a:lnTo>
              </a:path>
            </a:pathLst>
          </a:custGeom>
          <a:ln w="767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" name="object 7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100">
                <a:latin typeface="Calibri"/>
                <a:cs typeface="Calibri"/>
              </a:rPr>
              <a:t>1</a:t>
            </a:fld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645664" y="7626095"/>
            <a:ext cx="4585716" cy="208788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444500" y="440943"/>
            <a:ext cx="6885940" cy="869061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-5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the</a:t>
            </a:r>
            <a:r>
              <a:rPr dirty="0" smtClean="0" sz="1400" spc="-5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th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-4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ra</a:t>
            </a:r>
            <a:r>
              <a:rPr dirty="0" smtClean="0" sz="1400" spc="-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or</a:t>
            </a:r>
            <a:r>
              <a:rPr dirty="0" smtClean="0" sz="1400" spc="-4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3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b</a:t>
            </a:r>
            <a:r>
              <a:rPr dirty="0" smtClean="0" sz="1400" spc="0">
                <a:latin typeface="Times New Roman"/>
                <a:cs typeface="Times New Roman"/>
              </a:rPr>
              <a:t>ias</a:t>
            </a:r>
            <a:r>
              <a:rPr dirty="0" smtClean="0" sz="1400" spc="-4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5">
                <a:latin typeface="Times New Roman"/>
                <a:cs typeface="Times New Roman"/>
              </a:rPr>
              <a:t>u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re</a:t>
            </a:r>
            <a:r>
              <a:rPr dirty="0" smtClean="0" sz="1400" spc="-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ts,</a:t>
            </a:r>
            <a:r>
              <a:rPr dirty="0" smtClean="0" sz="1400" spc="-4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3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are</a:t>
            </a:r>
            <a:r>
              <a:rPr dirty="0" smtClean="0" sz="1400" spc="-5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very</a:t>
            </a:r>
            <a:r>
              <a:rPr dirty="0" smtClean="0" sz="1400" spc="-6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all,</a:t>
            </a:r>
            <a:r>
              <a:rPr dirty="0" smtClean="0" sz="1400" spc="-4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the</a:t>
            </a:r>
            <a:r>
              <a:rPr dirty="0" smtClean="0" sz="1400" spc="-5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3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4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ply</a:t>
            </a:r>
            <a:r>
              <a:rPr dirty="0" smtClean="0" sz="1400" spc="-6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5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rr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204"/>
              </a:spcBef>
            </a:pPr>
            <a:r>
              <a:rPr dirty="0" smtClean="0" sz="1400">
                <a:latin typeface="Cambria Math"/>
                <a:cs typeface="Cambria Math"/>
              </a:rPr>
              <a:t>𝐼</a:t>
            </a:r>
            <a:r>
              <a:rPr dirty="0" smtClean="0" baseline="-16666" sz="1500" spc="82">
                <a:latin typeface="Cambria Math"/>
                <a:cs typeface="Cambria Math"/>
              </a:rPr>
              <a:t>C</a:t>
            </a:r>
            <a:r>
              <a:rPr dirty="0" smtClean="0" baseline="-16666" sz="1500" spc="89">
                <a:latin typeface="Cambria Math"/>
                <a:cs typeface="Cambria Math"/>
              </a:rPr>
              <a:t>C</a:t>
            </a:r>
            <a:r>
              <a:rPr dirty="0" smtClean="0" baseline="-16666" sz="1500" spc="89">
                <a:latin typeface="Cambria Math"/>
                <a:cs typeface="Cambria Math"/>
              </a:rPr>
              <a:t> </a:t>
            </a:r>
            <a:r>
              <a:rPr dirty="0" smtClean="0" baseline="-16666" sz="1500" spc="37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≅</a:t>
            </a:r>
            <a:r>
              <a:rPr dirty="0" smtClean="0" sz="1400" spc="7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𝐼</a:t>
            </a:r>
            <a:r>
              <a:rPr dirty="0" smtClean="0" baseline="-16666" sz="1500" spc="97">
                <a:latin typeface="Cambria Math"/>
                <a:cs typeface="Cambria Math"/>
              </a:rPr>
              <a:t>E</a:t>
            </a:r>
            <a:r>
              <a:rPr dirty="0" smtClean="0" baseline="-13888" sz="1500" spc="-22">
                <a:latin typeface="Cambria Math"/>
                <a:cs typeface="Cambria Math"/>
              </a:rPr>
              <a:t>(</a:t>
            </a:r>
            <a:r>
              <a:rPr dirty="0" smtClean="0" baseline="-16666" sz="1500" spc="82">
                <a:latin typeface="Cambria Math"/>
                <a:cs typeface="Cambria Math"/>
              </a:rPr>
              <a:t>Q</a:t>
            </a:r>
            <a:r>
              <a:rPr dirty="0" smtClean="0" baseline="-16666" sz="1500" spc="52">
                <a:latin typeface="Cambria Math"/>
                <a:cs typeface="Cambria Math"/>
              </a:rPr>
              <a:t>3</a:t>
            </a:r>
            <a:r>
              <a:rPr dirty="0" smtClean="0" baseline="-13888" sz="1500" spc="-7">
                <a:latin typeface="Cambria Math"/>
                <a:cs typeface="Cambria Math"/>
              </a:rPr>
              <a:t>)</a:t>
            </a:r>
            <a:r>
              <a:rPr dirty="0" smtClean="0" baseline="-13888" sz="1500" spc="-7">
                <a:latin typeface="Cambria Math"/>
                <a:cs typeface="Cambria Math"/>
              </a:rPr>
              <a:t> </a:t>
            </a:r>
            <a:r>
              <a:rPr dirty="0" smtClean="0" baseline="-13888" sz="1500" spc="1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=</a:t>
            </a:r>
            <a:r>
              <a:rPr dirty="0" smtClean="0" sz="1400" spc="8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0.25</a:t>
            </a:r>
            <a:r>
              <a:rPr dirty="0" smtClean="0" sz="1400" spc="-10">
                <a:latin typeface="Cambria Math"/>
                <a:cs typeface="Cambria Math"/>
              </a:rPr>
              <a:t> </a:t>
            </a:r>
            <a:r>
              <a:rPr dirty="0" smtClean="0" sz="1400" spc="-15">
                <a:latin typeface="Cambria Math"/>
                <a:cs typeface="Cambria Math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335"/>
              </a:spcBef>
            </a:pP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er f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om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the 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c sour</a:t>
            </a:r>
            <a:r>
              <a:rPr dirty="0" smtClean="0" sz="1400" spc="-10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e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endParaRPr sz="1400">
              <a:latin typeface="Times New Roman"/>
              <a:cs typeface="Times New Roman"/>
            </a:endParaRPr>
          </a:p>
          <a:p>
            <a:pPr algn="ctr" marL="0">
              <a:lnSpc>
                <a:spcPct val="100000"/>
              </a:lnSpc>
              <a:spcBef>
                <a:spcPts val="215"/>
              </a:spcBef>
            </a:pPr>
            <a:r>
              <a:rPr dirty="0" smtClean="0" sz="1400" spc="-155">
                <a:latin typeface="Cambria Math"/>
                <a:cs typeface="Cambria Math"/>
              </a:rPr>
              <a:t>�</a:t>
            </a:r>
            <a:r>
              <a:rPr dirty="0" smtClean="0" baseline="-16666" sz="1500" spc="89">
                <a:latin typeface="Cambria Math"/>
                <a:cs typeface="Cambria Math"/>
              </a:rPr>
              <a:t>DC</a:t>
            </a:r>
            <a:r>
              <a:rPr dirty="0" smtClean="0" baseline="-16666" sz="1500" spc="89">
                <a:latin typeface="Cambria Math"/>
                <a:cs typeface="Cambria Math"/>
              </a:rPr>
              <a:t> </a:t>
            </a:r>
            <a:r>
              <a:rPr dirty="0" smtClean="0" baseline="-16666" sz="1500" spc="22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=</a:t>
            </a:r>
            <a:r>
              <a:rPr dirty="0" smtClean="0" sz="1400" spc="8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𝐼</a:t>
            </a:r>
            <a:r>
              <a:rPr dirty="0" smtClean="0" baseline="-16666" sz="1500" spc="82">
                <a:latin typeface="Cambria Math"/>
                <a:cs typeface="Cambria Math"/>
              </a:rPr>
              <a:t>C</a:t>
            </a:r>
            <a:r>
              <a:rPr dirty="0" smtClean="0" baseline="-16666" sz="1500" spc="187">
                <a:latin typeface="Cambria Math"/>
                <a:cs typeface="Cambria Math"/>
              </a:rPr>
              <a:t>C</a:t>
            </a:r>
            <a:r>
              <a:rPr dirty="0" smtClean="0" sz="1400" spc="-195">
                <a:latin typeface="Cambria Math"/>
                <a:cs typeface="Cambria Math"/>
              </a:rPr>
              <a:t>�</a:t>
            </a:r>
            <a:r>
              <a:rPr dirty="0" smtClean="0" baseline="-16666" sz="1500" spc="82">
                <a:latin typeface="Cambria Math"/>
                <a:cs typeface="Cambria Math"/>
              </a:rPr>
              <a:t>C</a:t>
            </a:r>
            <a:r>
              <a:rPr dirty="0" smtClean="0" baseline="-16666" sz="1500" spc="89">
                <a:latin typeface="Cambria Math"/>
                <a:cs typeface="Cambria Math"/>
              </a:rPr>
              <a:t>C</a:t>
            </a:r>
            <a:r>
              <a:rPr dirty="0" smtClean="0" baseline="-16666" sz="1500" spc="89">
                <a:latin typeface="Cambria Math"/>
                <a:cs typeface="Cambria Math"/>
              </a:rPr>
              <a:t> </a:t>
            </a:r>
            <a:r>
              <a:rPr dirty="0" smtClean="0" baseline="-16666" sz="1500" spc="1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=</a:t>
            </a:r>
            <a:r>
              <a:rPr dirty="0" smtClean="0" sz="1400" spc="80">
                <a:latin typeface="Cambria Math"/>
                <a:cs typeface="Cambria Math"/>
              </a:rPr>
              <a:t> </a:t>
            </a:r>
            <a:r>
              <a:rPr dirty="0" smtClean="0" baseline="1984" sz="2100" spc="7">
                <a:latin typeface="Cambria Math"/>
                <a:cs typeface="Cambria Math"/>
              </a:rPr>
              <a:t>(</a:t>
            </a:r>
            <a:r>
              <a:rPr dirty="0" smtClean="0" sz="1400" spc="0">
                <a:latin typeface="Cambria Math"/>
                <a:cs typeface="Cambria Math"/>
              </a:rPr>
              <a:t>0.</a:t>
            </a:r>
            <a:r>
              <a:rPr dirty="0" smtClean="0" sz="1400" spc="-10">
                <a:latin typeface="Cambria Math"/>
                <a:cs typeface="Cambria Math"/>
              </a:rPr>
              <a:t>2</a:t>
            </a:r>
            <a:r>
              <a:rPr dirty="0" smtClean="0" sz="1400" spc="0">
                <a:latin typeface="Cambria Math"/>
                <a:cs typeface="Cambria Math"/>
              </a:rPr>
              <a:t>5</a:t>
            </a:r>
            <a:r>
              <a:rPr dirty="0" smtClean="0" sz="1400" spc="5">
                <a:latin typeface="Cambria Math"/>
                <a:cs typeface="Cambria Math"/>
              </a:rPr>
              <a:t> </a:t>
            </a:r>
            <a:r>
              <a:rPr dirty="0" smtClean="0" sz="1400" spc="-15">
                <a:latin typeface="Cambria Math"/>
                <a:cs typeface="Cambria Math"/>
              </a:rPr>
              <a:t>A</a:t>
            </a:r>
            <a:r>
              <a:rPr dirty="0" smtClean="0" baseline="1984" sz="2100" spc="7">
                <a:latin typeface="Cambria Math"/>
                <a:cs typeface="Cambria Math"/>
              </a:rPr>
              <a:t>)</a:t>
            </a:r>
            <a:r>
              <a:rPr dirty="0" smtClean="0" baseline="1984" sz="2100" spc="-15">
                <a:latin typeface="Cambria Math"/>
                <a:cs typeface="Cambria Math"/>
              </a:rPr>
              <a:t>(</a:t>
            </a:r>
            <a:r>
              <a:rPr dirty="0" smtClean="0" sz="1400" spc="0">
                <a:latin typeface="Cambria Math"/>
                <a:cs typeface="Cambria Math"/>
              </a:rPr>
              <a:t>12</a:t>
            </a:r>
            <a:r>
              <a:rPr dirty="0" smtClean="0" sz="1400" spc="-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V</a:t>
            </a:r>
            <a:r>
              <a:rPr dirty="0" smtClean="0" baseline="1984" sz="2100" spc="0">
                <a:latin typeface="Cambria Math"/>
                <a:cs typeface="Cambria Math"/>
              </a:rPr>
              <a:t>)</a:t>
            </a:r>
            <a:r>
              <a:rPr dirty="0" smtClean="0" baseline="1984" sz="2100" spc="82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=</a:t>
            </a:r>
            <a:r>
              <a:rPr dirty="0" smtClean="0" sz="1400" spc="8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3</a:t>
            </a:r>
            <a:r>
              <a:rPr dirty="0" smtClean="0" sz="1400" spc="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W</a:t>
            </a:r>
            <a:endParaRPr sz="14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155"/>
              </a:spcBef>
            </a:pP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here</a:t>
            </a:r>
            <a:r>
              <a:rPr dirty="0" smtClean="0" sz="1400" spc="-10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ore,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e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fi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ncy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 the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plif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er 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or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endParaRPr sz="1400">
              <a:latin typeface="Times New Roman"/>
              <a:cs typeface="Times New Roman"/>
            </a:endParaRPr>
          </a:p>
          <a:p>
            <a:pPr algn="ctr" marL="1905">
              <a:lnSpc>
                <a:spcPct val="100000"/>
              </a:lnSpc>
              <a:spcBef>
                <a:spcPts val="225"/>
              </a:spcBef>
            </a:pPr>
            <a:r>
              <a:rPr dirty="0" smtClean="0" sz="1400">
                <a:latin typeface="Cambria Math"/>
                <a:cs typeface="Cambria Math"/>
              </a:rPr>
              <a:t>𝜂</a:t>
            </a:r>
            <a:r>
              <a:rPr dirty="0" smtClean="0" baseline="-16666" sz="1500" spc="97">
                <a:latin typeface="Cambria Math"/>
                <a:cs typeface="Cambria Math"/>
              </a:rPr>
              <a:t>max</a:t>
            </a:r>
            <a:r>
              <a:rPr dirty="0" smtClean="0" baseline="-16666" sz="1500" spc="97">
                <a:latin typeface="Cambria Math"/>
                <a:cs typeface="Cambria Math"/>
              </a:rPr>
              <a:t> </a:t>
            </a:r>
            <a:r>
              <a:rPr dirty="0" smtClean="0" baseline="-16666" sz="1500" spc="1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=</a:t>
            </a:r>
            <a:r>
              <a:rPr dirty="0" smtClean="0" sz="1400" spc="70">
                <a:latin typeface="Cambria Math"/>
                <a:cs typeface="Cambria Math"/>
              </a:rPr>
              <a:t> </a:t>
            </a:r>
            <a:r>
              <a:rPr dirty="0" smtClean="0" sz="1400" spc="-155">
                <a:latin typeface="Cambria Math"/>
                <a:cs typeface="Cambria Math"/>
              </a:rPr>
              <a:t>�</a:t>
            </a:r>
            <a:r>
              <a:rPr dirty="0" smtClean="0" baseline="-16666" sz="1500" spc="-15">
                <a:latin typeface="Cambria Math"/>
                <a:cs typeface="Cambria Math"/>
              </a:rPr>
              <a:t>���</a:t>
            </a:r>
            <a:r>
              <a:rPr dirty="0" smtClean="0" baseline="-16666" sz="1500" spc="-195">
                <a:latin typeface="Cambria Math"/>
                <a:cs typeface="Cambria Math"/>
              </a:rPr>
              <a:t> </a:t>
            </a:r>
            <a:r>
              <a:rPr dirty="0" smtClean="0" baseline="1984" sz="2100" spc="0">
                <a:latin typeface="Cambria Math"/>
                <a:cs typeface="Cambria Math"/>
              </a:rPr>
              <a:t>⁄</a:t>
            </a:r>
            <a:r>
              <a:rPr dirty="0" smtClean="0" sz="1400" spc="-155">
                <a:latin typeface="Cambria Math"/>
                <a:cs typeface="Cambria Math"/>
              </a:rPr>
              <a:t>�</a:t>
            </a:r>
            <a:r>
              <a:rPr dirty="0" smtClean="0" baseline="-16666" sz="1500" spc="89">
                <a:latin typeface="Cambria Math"/>
                <a:cs typeface="Cambria Math"/>
              </a:rPr>
              <a:t>DC</a:t>
            </a:r>
            <a:r>
              <a:rPr dirty="0" smtClean="0" baseline="-16666" sz="1500" spc="89">
                <a:latin typeface="Cambria Math"/>
                <a:cs typeface="Cambria Math"/>
              </a:rPr>
              <a:t> </a:t>
            </a:r>
            <a:r>
              <a:rPr dirty="0" smtClean="0" baseline="-16666" sz="1500" spc="1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=</a:t>
            </a:r>
            <a:r>
              <a:rPr dirty="0" smtClean="0" sz="1400" spc="7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122</a:t>
            </a:r>
            <a:r>
              <a:rPr dirty="0" smtClean="0" sz="1400" spc="5">
                <a:latin typeface="Cambria Math"/>
                <a:cs typeface="Cambria Math"/>
              </a:rPr>
              <a:t> </a:t>
            </a:r>
            <a:r>
              <a:rPr dirty="0" smtClean="0" sz="1400" spc="-5">
                <a:latin typeface="Cambria Math"/>
                <a:cs typeface="Cambria Math"/>
              </a:rPr>
              <a:t>m</a:t>
            </a:r>
            <a:r>
              <a:rPr dirty="0" smtClean="0" sz="1400" spc="-20">
                <a:latin typeface="Cambria Math"/>
                <a:cs typeface="Cambria Math"/>
              </a:rPr>
              <a:t>W</a:t>
            </a:r>
            <a:r>
              <a:rPr dirty="0" smtClean="0" baseline="1984" sz="2100" spc="0">
                <a:latin typeface="Cambria Math"/>
                <a:cs typeface="Cambria Math"/>
              </a:rPr>
              <a:t>⁄</a:t>
            </a:r>
            <a:r>
              <a:rPr dirty="0" smtClean="0" sz="1400" spc="0">
                <a:latin typeface="Cambria Math"/>
                <a:cs typeface="Cambria Math"/>
              </a:rPr>
              <a:t>3</a:t>
            </a:r>
            <a:r>
              <a:rPr dirty="0" smtClean="0" sz="1400" spc="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W</a:t>
            </a:r>
            <a:r>
              <a:rPr dirty="0" smtClean="0" sz="1400" spc="6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≅</a:t>
            </a:r>
            <a:r>
              <a:rPr dirty="0" smtClean="0" sz="1400" spc="8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0.04</a:t>
            </a:r>
            <a:endParaRPr sz="14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re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re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ts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5">
                <a:latin typeface="Times New Roman"/>
                <a:cs typeface="Times New Roman"/>
              </a:rPr>
              <a:t>4</a:t>
            </a:r>
            <a:r>
              <a:rPr dirty="0" smtClean="0" sz="1400" spc="-10">
                <a:latin typeface="Times New Roman"/>
                <a:cs typeface="Times New Roman"/>
              </a:rPr>
              <a:t>%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fi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ie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cy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5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tr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tes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25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hy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cla</a:t>
            </a:r>
            <a:r>
              <a:rPr dirty="0" smtClean="0" sz="1400" spc="5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od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oi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e for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 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er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5">
                <a:latin typeface="Times New Roman"/>
                <a:cs typeface="Times New Roman"/>
              </a:rPr>
              <a:t>a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pli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ier.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950"/>
              </a:lnSpc>
              <a:spcBef>
                <a:spcPts val="46"/>
              </a:spcBef>
            </a:pPr>
            <a:endParaRPr sz="950"/>
          </a:p>
          <a:p>
            <a:pPr marL="12700">
              <a:lnSpc>
                <a:spcPct val="100000"/>
              </a:lnSpc>
            </a:pPr>
            <a:r>
              <a:rPr dirty="0" smtClean="0" sz="1400" b="1">
                <a:solidFill>
                  <a:srgbClr val="006FC0"/>
                </a:solidFill>
                <a:latin typeface="Times New Roman"/>
                <a:cs typeface="Times New Roman"/>
              </a:rPr>
              <a:t>7.2 The </a:t>
            </a:r>
            <a:r>
              <a:rPr dirty="0" smtClean="0" sz="1400" spc="-25" b="1">
                <a:solidFill>
                  <a:srgbClr val="006FC0"/>
                </a:solidFill>
                <a:latin typeface="Times New Roman"/>
                <a:cs typeface="Times New Roman"/>
              </a:rPr>
              <a:t>C</a:t>
            </a:r>
            <a:r>
              <a:rPr dirty="0" smtClean="0" sz="1400" spc="0" b="1">
                <a:solidFill>
                  <a:srgbClr val="006FC0"/>
                </a:solidFill>
                <a:latin typeface="Times New Roman"/>
                <a:cs typeface="Times New Roman"/>
              </a:rPr>
              <a:t>l</a:t>
            </a:r>
            <a:r>
              <a:rPr dirty="0" smtClean="0" sz="1400" spc="-10" b="1">
                <a:solidFill>
                  <a:srgbClr val="006FC0"/>
                </a:solidFill>
                <a:latin typeface="Times New Roman"/>
                <a:cs typeface="Times New Roman"/>
              </a:rPr>
              <a:t>a</a:t>
            </a:r>
            <a:r>
              <a:rPr dirty="0" smtClean="0" sz="1400" spc="0" b="1">
                <a:solidFill>
                  <a:srgbClr val="006FC0"/>
                </a:solidFill>
                <a:latin typeface="Times New Roman"/>
                <a:cs typeface="Times New Roman"/>
              </a:rPr>
              <a:t>ss</a:t>
            </a:r>
            <a:r>
              <a:rPr dirty="0" smtClean="0" sz="1400" spc="-15" b="1">
                <a:solidFill>
                  <a:srgbClr val="006FC0"/>
                </a:solidFill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solidFill>
                  <a:srgbClr val="006FC0"/>
                </a:solidFill>
                <a:latin typeface="Times New Roman"/>
                <a:cs typeface="Times New Roman"/>
              </a:rPr>
              <a:t>B</a:t>
            </a:r>
            <a:r>
              <a:rPr dirty="0" smtClean="0" sz="1400" spc="5" b="1">
                <a:solidFill>
                  <a:srgbClr val="006FC0"/>
                </a:solidFill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solidFill>
                  <a:srgbClr val="006FC0"/>
                </a:solidFill>
                <a:latin typeface="Times New Roman"/>
                <a:cs typeface="Times New Roman"/>
              </a:rPr>
              <a:t>and</a:t>
            </a:r>
            <a:r>
              <a:rPr dirty="0" smtClean="0" sz="1400" spc="-20" b="1">
                <a:solidFill>
                  <a:srgbClr val="006FC0"/>
                </a:solidFill>
                <a:latin typeface="Times New Roman"/>
                <a:cs typeface="Times New Roman"/>
              </a:rPr>
              <a:t> </a:t>
            </a:r>
            <a:r>
              <a:rPr dirty="0" smtClean="0" sz="1400" spc="-10" b="1">
                <a:solidFill>
                  <a:srgbClr val="006FC0"/>
                </a:solidFill>
                <a:latin typeface="Times New Roman"/>
                <a:cs typeface="Times New Roman"/>
              </a:rPr>
              <a:t>C</a:t>
            </a:r>
            <a:r>
              <a:rPr dirty="0" smtClean="0" sz="1400" spc="0" b="1">
                <a:solidFill>
                  <a:srgbClr val="006FC0"/>
                </a:solidFill>
                <a:latin typeface="Times New Roman"/>
                <a:cs typeface="Times New Roman"/>
              </a:rPr>
              <a:t>l</a:t>
            </a:r>
            <a:r>
              <a:rPr dirty="0" smtClean="0" sz="1400" spc="-10" b="1">
                <a:solidFill>
                  <a:srgbClr val="006FC0"/>
                </a:solidFill>
                <a:latin typeface="Times New Roman"/>
                <a:cs typeface="Times New Roman"/>
              </a:rPr>
              <a:t>a</a:t>
            </a:r>
            <a:r>
              <a:rPr dirty="0" smtClean="0" sz="1400" spc="0" b="1">
                <a:solidFill>
                  <a:srgbClr val="006FC0"/>
                </a:solidFill>
                <a:latin typeface="Times New Roman"/>
                <a:cs typeface="Times New Roman"/>
              </a:rPr>
              <a:t>ss</a:t>
            </a:r>
            <a:r>
              <a:rPr dirty="0" smtClean="0" sz="1400" spc="5" b="1">
                <a:solidFill>
                  <a:srgbClr val="006FC0"/>
                </a:solidFill>
                <a:latin typeface="Times New Roman"/>
                <a:cs typeface="Times New Roman"/>
              </a:rPr>
              <a:t> </a:t>
            </a:r>
            <a:r>
              <a:rPr dirty="0" smtClean="0" sz="1400" spc="-10" b="1">
                <a:solidFill>
                  <a:srgbClr val="006FC0"/>
                </a:solidFill>
                <a:latin typeface="Times New Roman"/>
                <a:cs typeface="Times New Roman"/>
              </a:rPr>
              <a:t>A</a:t>
            </a:r>
            <a:r>
              <a:rPr dirty="0" smtClean="0" sz="1400" spc="0" b="1">
                <a:solidFill>
                  <a:srgbClr val="006FC0"/>
                </a:solidFill>
                <a:latin typeface="Times New Roman"/>
                <a:cs typeface="Times New Roman"/>
              </a:rPr>
              <a:t>B </a:t>
            </a:r>
            <a:r>
              <a:rPr dirty="0" smtClean="0" sz="1400" spc="-10" b="1">
                <a:solidFill>
                  <a:srgbClr val="006FC0"/>
                </a:solidFill>
                <a:latin typeface="Times New Roman"/>
                <a:cs typeface="Times New Roman"/>
              </a:rPr>
              <a:t>P</a:t>
            </a:r>
            <a:r>
              <a:rPr dirty="0" smtClean="0" sz="1400" spc="0" b="1">
                <a:solidFill>
                  <a:srgbClr val="006FC0"/>
                </a:solidFill>
                <a:latin typeface="Times New Roman"/>
                <a:cs typeface="Times New Roman"/>
              </a:rPr>
              <a:t>us</a:t>
            </a:r>
            <a:r>
              <a:rPr dirty="0" smtClean="0" sz="1400" spc="10" b="1">
                <a:solidFill>
                  <a:srgbClr val="006FC0"/>
                </a:solidFill>
                <a:latin typeface="Times New Roman"/>
                <a:cs typeface="Times New Roman"/>
              </a:rPr>
              <a:t>h</a:t>
            </a:r>
            <a:r>
              <a:rPr dirty="0" smtClean="0" sz="1400" spc="0" b="1">
                <a:solidFill>
                  <a:srgbClr val="006FC0"/>
                </a:solidFill>
                <a:latin typeface="Times New Roman"/>
                <a:cs typeface="Times New Roman"/>
              </a:rPr>
              <a:t>-</a:t>
            </a:r>
            <a:r>
              <a:rPr dirty="0" smtClean="0" sz="1400" spc="-10" b="1">
                <a:solidFill>
                  <a:srgbClr val="006FC0"/>
                </a:solidFill>
                <a:latin typeface="Times New Roman"/>
                <a:cs typeface="Times New Roman"/>
              </a:rPr>
              <a:t>P</a:t>
            </a:r>
            <a:r>
              <a:rPr dirty="0" smtClean="0" sz="1400" spc="-15" b="1">
                <a:solidFill>
                  <a:srgbClr val="006FC0"/>
                </a:solidFill>
                <a:latin typeface="Times New Roman"/>
                <a:cs typeface="Times New Roman"/>
              </a:rPr>
              <a:t>u</a:t>
            </a:r>
            <a:r>
              <a:rPr dirty="0" smtClean="0" sz="1400" spc="0" b="1">
                <a:solidFill>
                  <a:srgbClr val="006FC0"/>
                </a:solidFill>
                <a:latin typeface="Times New Roman"/>
                <a:cs typeface="Times New Roman"/>
              </a:rPr>
              <a:t>ll</a:t>
            </a:r>
            <a:r>
              <a:rPr dirty="0" smtClean="0" sz="1400" spc="-15" b="1">
                <a:solidFill>
                  <a:srgbClr val="006FC0"/>
                </a:solidFill>
                <a:latin typeface="Times New Roman"/>
                <a:cs typeface="Times New Roman"/>
              </a:rPr>
              <a:t> </a:t>
            </a:r>
            <a:r>
              <a:rPr dirty="0" smtClean="0" sz="1400" spc="-10" b="1">
                <a:solidFill>
                  <a:srgbClr val="006FC0"/>
                </a:solidFill>
                <a:latin typeface="Times New Roman"/>
                <a:cs typeface="Times New Roman"/>
              </a:rPr>
              <a:t>A</a:t>
            </a:r>
            <a:r>
              <a:rPr dirty="0" smtClean="0" sz="1400" spc="-20" b="1">
                <a:solidFill>
                  <a:srgbClr val="006FC0"/>
                </a:solidFill>
                <a:latin typeface="Times New Roman"/>
                <a:cs typeface="Times New Roman"/>
              </a:rPr>
              <a:t>m</a:t>
            </a:r>
            <a:r>
              <a:rPr dirty="0" smtClean="0" sz="1400" spc="0" b="1">
                <a:solidFill>
                  <a:srgbClr val="006FC0"/>
                </a:solidFill>
                <a:latin typeface="Times New Roman"/>
                <a:cs typeface="Times New Roman"/>
              </a:rPr>
              <a:t>plifie</a:t>
            </a:r>
            <a:r>
              <a:rPr dirty="0" smtClean="0" sz="1400" spc="-15" b="1">
                <a:solidFill>
                  <a:srgbClr val="006FC0"/>
                </a:solidFill>
                <a:latin typeface="Times New Roman"/>
                <a:cs typeface="Times New Roman"/>
              </a:rPr>
              <a:t>r</a:t>
            </a:r>
            <a:r>
              <a:rPr dirty="0" smtClean="0" sz="1400" spc="0" b="1">
                <a:solidFill>
                  <a:srgbClr val="006FC0"/>
                </a:solidFill>
                <a:latin typeface="Times New Roman"/>
                <a:cs typeface="Times New Roman"/>
              </a:rPr>
              <a:t>s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750"/>
              </a:lnSpc>
              <a:spcBef>
                <a:spcPts val="30"/>
              </a:spcBef>
            </a:pPr>
            <a:endParaRPr sz="750"/>
          </a:p>
          <a:p>
            <a:pPr marL="239395" marR="13335" indent="-227329">
              <a:lnSpc>
                <a:spcPct val="112100"/>
              </a:lnSpc>
              <a:buFont typeface="Wingdings"/>
              <a:buChar char=""/>
              <a:tabLst>
                <a:tab pos="239395" algn="l"/>
              </a:tabLst>
            </a:pP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3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cla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</a:t>
            </a:r>
            <a:r>
              <a:rPr dirty="0" smtClean="0" sz="1400" spc="-3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plif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er</a:t>
            </a:r>
            <a:r>
              <a:rPr dirty="0" smtClean="0" sz="1400" spc="-2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per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2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2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-3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near</a:t>
            </a:r>
            <a:r>
              <a:rPr dirty="0" smtClean="0" sz="1400" spc="-2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g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1</a:t>
            </a:r>
            <a:r>
              <a:rPr dirty="0" smtClean="0" sz="1400" spc="0">
                <a:latin typeface="Times New Roman"/>
                <a:cs typeface="Times New Roman"/>
              </a:rPr>
              <a:t>8</a:t>
            </a:r>
            <a:r>
              <a:rPr dirty="0" smtClean="0" sz="1400" spc="-5">
                <a:latin typeface="Times New Roman"/>
                <a:cs typeface="Times New Roman"/>
              </a:rPr>
              <a:t>0</a:t>
            </a:r>
            <a:r>
              <a:rPr dirty="0" smtClean="0" sz="1400" spc="0">
                <a:latin typeface="Cambria Math"/>
                <a:cs typeface="Cambria Math"/>
              </a:rPr>
              <a:t>°</a:t>
            </a:r>
            <a:r>
              <a:rPr dirty="0" smtClean="0" sz="1400" spc="15">
                <a:latin typeface="Cambria Math"/>
                <a:cs typeface="Cambria Math"/>
              </a:rPr>
              <a:t> 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f</a:t>
            </a:r>
            <a:r>
              <a:rPr dirty="0" smtClean="0" sz="1400" spc="-3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-3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cle</a:t>
            </a:r>
            <a:r>
              <a:rPr dirty="0" smtClean="0" sz="1400" spc="-3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2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2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2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off</a:t>
            </a:r>
            <a:r>
              <a:rPr dirty="0" smtClean="0" sz="1400" spc="-3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 1</a:t>
            </a:r>
            <a:r>
              <a:rPr dirty="0" smtClean="0" sz="1400" spc="-10">
                <a:latin typeface="Times New Roman"/>
                <a:cs typeface="Times New Roman"/>
              </a:rPr>
              <a:t>8</a:t>
            </a:r>
            <a:r>
              <a:rPr dirty="0" smtClean="0" sz="1400" spc="-5">
                <a:latin typeface="Times New Roman"/>
                <a:cs typeface="Times New Roman"/>
              </a:rPr>
              <a:t>0</a:t>
            </a:r>
            <a:r>
              <a:rPr dirty="0" smtClean="0" sz="1400" spc="0">
                <a:latin typeface="Cambria Math"/>
                <a:cs typeface="Cambria Math"/>
              </a:rPr>
              <a:t>°</a:t>
            </a:r>
            <a:r>
              <a:rPr dirty="0" smtClean="0" sz="1400" spc="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  <a:p>
            <a:pPr marL="239395" marR="15875" indent="-227329">
              <a:lnSpc>
                <a:spcPts val="1860"/>
              </a:lnSpc>
              <a:spcBef>
                <a:spcPts val="90"/>
              </a:spcBef>
              <a:buFont typeface="Wingdings"/>
              <a:buChar char=""/>
              <a:tabLst>
                <a:tab pos="239395" algn="l"/>
              </a:tabLst>
            </a:pP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-6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10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y</a:t>
            </a:r>
            <a:r>
              <a:rPr dirty="0" smtClean="0" sz="1400" spc="-75">
                <a:latin typeface="Times New Roman"/>
                <a:cs typeface="Times New Roman"/>
              </a:rPr>
              <a:t> </a:t>
            </a:r>
            <a:r>
              <a:rPr dirty="0" smtClean="0" sz="1400" spc="0" i="1">
                <a:latin typeface="Times New Roman"/>
                <a:cs typeface="Times New Roman"/>
              </a:rPr>
              <a:t>ad</a:t>
            </a:r>
            <a:r>
              <a:rPr dirty="0" smtClean="0" sz="1400" spc="-15" i="1">
                <a:latin typeface="Times New Roman"/>
                <a:cs typeface="Times New Roman"/>
              </a:rPr>
              <a:t>v</a:t>
            </a:r>
            <a:r>
              <a:rPr dirty="0" smtClean="0" sz="1400" spc="0" i="1">
                <a:latin typeface="Times New Roman"/>
                <a:cs typeface="Times New Roman"/>
              </a:rPr>
              <a:t>a</a:t>
            </a:r>
            <a:r>
              <a:rPr dirty="0" smtClean="0" sz="1400" spc="-10" i="1">
                <a:latin typeface="Times New Roman"/>
                <a:cs typeface="Times New Roman"/>
              </a:rPr>
              <a:t>n</a:t>
            </a:r>
            <a:r>
              <a:rPr dirty="0" smtClean="0" sz="1400" spc="0" i="1">
                <a:latin typeface="Times New Roman"/>
                <a:cs typeface="Times New Roman"/>
              </a:rPr>
              <a:t>t</a:t>
            </a:r>
            <a:r>
              <a:rPr dirty="0" smtClean="0" sz="1400" spc="-10" i="1">
                <a:latin typeface="Times New Roman"/>
                <a:cs typeface="Times New Roman"/>
              </a:rPr>
              <a:t>a</a:t>
            </a:r>
            <a:r>
              <a:rPr dirty="0" smtClean="0" sz="1400" spc="0" i="1">
                <a:latin typeface="Times New Roman"/>
                <a:cs typeface="Times New Roman"/>
              </a:rPr>
              <a:t>ge</a:t>
            </a:r>
            <a:r>
              <a:rPr dirty="0" smtClean="0" sz="1400" spc="-70" i="1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</a:t>
            </a:r>
            <a:r>
              <a:rPr dirty="0" smtClean="0" sz="1400" spc="-6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6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ss</a:t>
            </a:r>
            <a:r>
              <a:rPr dirty="0" smtClean="0" sz="1400" spc="-6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</a:t>
            </a:r>
            <a:r>
              <a:rPr dirty="0" smtClean="0" sz="1400" spc="-7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or</a:t>
            </a:r>
            <a:r>
              <a:rPr dirty="0" smtClean="0" sz="1400" spc="-6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cl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6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B</a:t>
            </a:r>
            <a:r>
              <a:rPr dirty="0" smtClean="0" sz="1400" spc="-6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pli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ier</a:t>
            </a:r>
            <a:r>
              <a:rPr dirty="0" smtClean="0" sz="1400" spc="-7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er</a:t>
            </a:r>
            <a:r>
              <a:rPr dirty="0" smtClean="0" sz="1400" spc="-6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7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cl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ss</a:t>
            </a:r>
            <a:r>
              <a:rPr dirty="0" smtClean="0" sz="1400" spc="-6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7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pli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ier</a:t>
            </a:r>
            <a:r>
              <a:rPr dirty="0" smtClean="0" sz="1400" spc="-7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6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at</a:t>
            </a:r>
            <a:r>
              <a:rPr dirty="0" smtClean="0" sz="1400" spc="-6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 o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e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30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ore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eff</a:t>
            </a:r>
            <a:r>
              <a:rPr dirty="0" smtClean="0" sz="1400" spc="5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ss</a:t>
            </a:r>
            <a:r>
              <a:rPr dirty="0" smtClean="0" sz="1400" spc="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30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pli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er.</a:t>
            </a:r>
            <a:endParaRPr sz="1400">
              <a:latin typeface="Times New Roman"/>
              <a:cs typeface="Times New Roman"/>
            </a:endParaRPr>
          </a:p>
          <a:p>
            <a:pPr marL="239395" indent="-227329">
              <a:lnSpc>
                <a:spcPct val="100000"/>
              </a:lnSpc>
              <a:spcBef>
                <a:spcPts val="75"/>
              </a:spcBef>
              <a:buFont typeface="Wingdings"/>
              <a:buChar char=""/>
              <a:tabLst>
                <a:tab pos="239395" algn="l"/>
              </a:tabLst>
            </a:pP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60">
                <a:latin typeface="Times New Roman"/>
                <a:cs typeface="Times New Roman"/>
              </a:rPr>
              <a:t> </a:t>
            </a:r>
            <a:r>
              <a:rPr dirty="0" smtClean="0" sz="1400" spc="0" i="1">
                <a:latin typeface="Times New Roman"/>
                <a:cs typeface="Times New Roman"/>
              </a:rPr>
              <a:t>d</a:t>
            </a:r>
            <a:r>
              <a:rPr dirty="0" smtClean="0" sz="1400" spc="-10" i="1">
                <a:latin typeface="Times New Roman"/>
                <a:cs typeface="Times New Roman"/>
              </a:rPr>
              <a:t>i</a:t>
            </a:r>
            <a:r>
              <a:rPr dirty="0" smtClean="0" sz="1400" spc="-10" i="1">
                <a:latin typeface="Times New Roman"/>
                <a:cs typeface="Times New Roman"/>
              </a:rPr>
              <a:t>s</a:t>
            </a:r>
            <a:r>
              <a:rPr dirty="0" smtClean="0" sz="1400" spc="0" i="1">
                <a:latin typeface="Times New Roman"/>
                <a:cs typeface="Times New Roman"/>
              </a:rPr>
              <a:t>ad</a:t>
            </a:r>
            <a:r>
              <a:rPr dirty="0" smtClean="0" sz="1400" spc="-15" i="1">
                <a:latin typeface="Times New Roman"/>
                <a:cs typeface="Times New Roman"/>
              </a:rPr>
              <a:t>v</a:t>
            </a:r>
            <a:r>
              <a:rPr dirty="0" smtClean="0" sz="1400" spc="-10" i="1">
                <a:latin typeface="Times New Roman"/>
                <a:cs typeface="Times New Roman"/>
              </a:rPr>
              <a:t>a</a:t>
            </a:r>
            <a:r>
              <a:rPr dirty="0" smtClean="0" sz="1400" spc="0" i="1">
                <a:latin typeface="Times New Roman"/>
                <a:cs typeface="Times New Roman"/>
              </a:rPr>
              <a:t>n</a:t>
            </a:r>
            <a:r>
              <a:rPr dirty="0" smtClean="0" sz="1400" spc="-10" i="1">
                <a:latin typeface="Times New Roman"/>
                <a:cs typeface="Times New Roman"/>
              </a:rPr>
              <a:t>t</a:t>
            </a:r>
            <a:r>
              <a:rPr dirty="0" smtClean="0" sz="1400" spc="-10" i="1">
                <a:latin typeface="Times New Roman"/>
                <a:cs typeface="Times New Roman"/>
              </a:rPr>
              <a:t>a</a:t>
            </a:r>
            <a:r>
              <a:rPr dirty="0" smtClean="0" sz="1400" spc="0" i="1">
                <a:latin typeface="Times New Roman"/>
                <a:cs typeface="Times New Roman"/>
              </a:rPr>
              <a:t>ge</a:t>
            </a:r>
            <a:r>
              <a:rPr dirty="0" smtClean="0" sz="1400" spc="65" i="1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</a:t>
            </a:r>
            <a:r>
              <a:rPr dirty="0" smtClean="0" sz="1400" spc="6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6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</a:t>
            </a:r>
            <a:r>
              <a:rPr dirty="0" smtClean="0" sz="1400" spc="5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or</a:t>
            </a:r>
            <a:r>
              <a:rPr dirty="0" smtClean="0" sz="1400" spc="6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ss</a:t>
            </a:r>
            <a:r>
              <a:rPr dirty="0" smtClean="0" sz="1400" spc="6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B</a:t>
            </a:r>
            <a:r>
              <a:rPr dirty="0" smtClean="0" sz="1400" spc="6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6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6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it</a:t>
            </a:r>
            <a:r>
              <a:rPr dirty="0" smtClean="0" sz="1400" spc="6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70">
                <a:latin typeface="Times New Roman"/>
                <a:cs typeface="Times New Roman"/>
              </a:rPr>
              <a:t> 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ore</a:t>
            </a:r>
            <a:r>
              <a:rPr dirty="0" smtClean="0" sz="1400" spc="6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if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lt</a:t>
            </a:r>
            <a:r>
              <a:rPr dirty="0" smtClean="0" sz="1400" spc="6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6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pl</a:t>
            </a:r>
            <a:r>
              <a:rPr dirty="0" smtClean="0" sz="1400" spc="10">
                <a:latin typeface="Times New Roman"/>
                <a:cs typeface="Times New Roman"/>
              </a:rPr>
              <a:t>e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6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6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rc</a:t>
            </a:r>
            <a:r>
              <a:rPr dirty="0" smtClean="0" sz="1400" spc="-5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it</a:t>
            </a:r>
            <a:r>
              <a:rPr dirty="0" smtClean="0" sz="1400" spc="6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endParaRPr sz="1400">
              <a:latin typeface="Times New Roman"/>
              <a:cs typeface="Times New Roman"/>
            </a:endParaRPr>
          </a:p>
          <a:p>
            <a:pPr algn="just" marL="239395" marR="2628900">
              <a:lnSpc>
                <a:spcPct val="100000"/>
              </a:lnSpc>
              <a:spcBef>
                <a:spcPts val="165"/>
              </a:spcBef>
            </a:pPr>
            <a:r>
              <a:rPr dirty="0" smtClean="0" sz="1400">
                <a:latin typeface="Times New Roman"/>
                <a:cs typeface="Times New Roman"/>
              </a:rPr>
              <a:t>or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er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et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near 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p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ef</a:t>
            </a:r>
            <a:r>
              <a:rPr dirty="0" smtClean="0" sz="1400" spc="-5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  <a:p>
            <a:pPr marL="239395" indent="-227329">
              <a:lnSpc>
                <a:spcPct val="100000"/>
              </a:lnSpc>
              <a:spcBef>
                <a:spcPts val="215"/>
              </a:spcBef>
              <a:buFont typeface="Wingdings"/>
              <a:buChar char=""/>
              <a:tabLst>
                <a:tab pos="239395" algn="l"/>
              </a:tabLst>
            </a:pP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</a:t>
            </a:r>
            <a:r>
              <a:rPr dirty="0" smtClean="0" sz="1400" spc="-10">
                <a:latin typeface="Times New Roman"/>
                <a:cs typeface="Times New Roman"/>
              </a:rPr>
              <a:t>Q</a:t>
            </a:r>
            <a:r>
              <a:rPr dirty="0" smtClean="0" sz="1400" spc="0">
                <a:latin typeface="Times New Roman"/>
                <a:cs typeface="Times New Roman"/>
              </a:rPr>
              <a:t>-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nt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is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off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or c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pli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ier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𝐼</a:t>
            </a:r>
            <a:r>
              <a:rPr dirty="0" smtClean="0" baseline="-16666" sz="1500" spc="82">
                <a:latin typeface="Cambria Math"/>
                <a:cs typeface="Cambria Math"/>
              </a:rPr>
              <a:t>C</a:t>
            </a:r>
            <a:r>
              <a:rPr dirty="0" smtClean="0" baseline="-16666" sz="1500" spc="104">
                <a:latin typeface="Cambria Math"/>
                <a:cs typeface="Cambria Math"/>
              </a:rPr>
              <a:t>Q</a:t>
            </a:r>
            <a:r>
              <a:rPr dirty="0" smtClean="0" baseline="-16666" sz="1500" spc="104">
                <a:latin typeface="Cambria Math"/>
                <a:cs typeface="Cambria Math"/>
              </a:rPr>
              <a:t> </a:t>
            </a:r>
            <a:r>
              <a:rPr dirty="0" smtClean="0" baseline="-16666" sz="1500" spc="3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=</a:t>
            </a:r>
            <a:r>
              <a:rPr dirty="0" smtClean="0" sz="1400" spc="8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0</a:t>
            </a:r>
            <a:r>
              <a:rPr dirty="0" smtClean="0" sz="1400" spc="3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-195">
                <a:latin typeface="Cambria Math"/>
                <a:cs typeface="Cambria Math"/>
              </a:rPr>
              <a:t>�</a:t>
            </a:r>
            <a:r>
              <a:rPr dirty="0" smtClean="0" baseline="-16666" sz="1500" spc="89">
                <a:latin typeface="Cambria Math"/>
                <a:cs typeface="Cambria Math"/>
              </a:rPr>
              <a:t>C</a:t>
            </a:r>
            <a:r>
              <a:rPr dirty="0" smtClean="0" baseline="-16666" sz="1500" spc="82">
                <a:latin typeface="Cambria Math"/>
                <a:cs typeface="Cambria Math"/>
              </a:rPr>
              <a:t>E</a:t>
            </a:r>
            <a:r>
              <a:rPr dirty="0" smtClean="0" baseline="-16666" sz="1500" spc="104">
                <a:latin typeface="Cambria Math"/>
                <a:cs typeface="Cambria Math"/>
              </a:rPr>
              <a:t>Q</a:t>
            </a:r>
            <a:r>
              <a:rPr dirty="0" smtClean="0" baseline="-16666" sz="1500" spc="104">
                <a:latin typeface="Cambria Math"/>
                <a:cs typeface="Cambria Math"/>
              </a:rPr>
              <a:t> </a:t>
            </a:r>
            <a:r>
              <a:rPr dirty="0" smtClean="0" baseline="-16666" sz="1500" spc="3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=</a:t>
            </a:r>
            <a:r>
              <a:rPr dirty="0" smtClean="0" sz="1400" spc="80">
                <a:latin typeface="Cambria Math"/>
                <a:cs typeface="Cambria Math"/>
              </a:rPr>
              <a:t> </a:t>
            </a:r>
            <a:r>
              <a:rPr dirty="0" smtClean="0" sz="1400" spc="-195">
                <a:latin typeface="Cambria Math"/>
                <a:cs typeface="Cambria Math"/>
              </a:rPr>
              <a:t>�</a:t>
            </a:r>
            <a:r>
              <a:rPr dirty="0" smtClean="0" baseline="-16666" sz="1500" spc="82">
                <a:latin typeface="Cambria Math"/>
                <a:cs typeface="Cambria Math"/>
              </a:rPr>
              <a:t>C</a:t>
            </a:r>
            <a:r>
              <a:rPr dirty="0" smtClean="0" baseline="-16666" sz="1500" spc="104">
                <a:latin typeface="Cambria Math"/>
                <a:cs typeface="Cambria Math"/>
              </a:rPr>
              <a:t>E</a:t>
            </a:r>
            <a:r>
              <a:rPr dirty="0" smtClean="0" baseline="-16666" sz="1500" spc="0">
                <a:latin typeface="Cambria Math"/>
                <a:cs typeface="Cambria Math"/>
              </a:rPr>
              <a:t>(</a:t>
            </a:r>
            <a:r>
              <a:rPr dirty="0" smtClean="0" baseline="-16666" sz="1500" spc="82">
                <a:latin typeface="Cambria Math"/>
                <a:cs typeface="Cambria Math"/>
              </a:rPr>
              <a:t>c</a:t>
            </a:r>
            <a:r>
              <a:rPr dirty="0" smtClean="0" baseline="-16666" sz="1500" spc="97">
                <a:latin typeface="Cambria Math"/>
                <a:cs typeface="Cambria Math"/>
              </a:rPr>
              <a:t>u</a:t>
            </a:r>
            <a:r>
              <a:rPr dirty="0" smtClean="0" baseline="-16666" sz="1500" spc="67">
                <a:latin typeface="Cambria Math"/>
                <a:cs typeface="Cambria Math"/>
              </a:rPr>
              <a:t>t</a:t>
            </a:r>
            <a:r>
              <a:rPr dirty="0" smtClean="0" baseline="-16666" sz="1500" spc="89">
                <a:latin typeface="Cambria Math"/>
                <a:cs typeface="Cambria Math"/>
              </a:rPr>
              <a:t>o</a:t>
            </a:r>
            <a:r>
              <a:rPr dirty="0" smtClean="0" baseline="-16666" sz="1500" spc="60">
                <a:latin typeface="Cambria Math"/>
                <a:cs typeface="Cambria Math"/>
              </a:rPr>
              <a:t>f</a:t>
            </a:r>
            <a:r>
              <a:rPr dirty="0" smtClean="0" baseline="-16666" sz="1500" spc="82">
                <a:latin typeface="Cambria Math"/>
                <a:cs typeface="Cambria Math"/>
              </a:rPr>
              <a:t>f</a:t>
            </a:r>
            <a:r>
              <a:rPr dirty="0" smtClean="0" baseline="-16666" sz="1500" spc="67">
                <a:latin typeface="Cambria Math"/>
                <a:cs typeface="Cambria Math"/>
              </a:rPr>
              <a:t>)</a:t>
            </a:r>
            <a:r>
              <a:rPr dirty="0" smtClean="0" sz="1400" spc="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  <a:p>
            <a:pPr marL="239395" marR="15240" indent="-227329">
              <a:lnSpc>
                <a:spcPct val="110000"/>
              </a:lnSpc>
              <a:spcBef>
                <a:spcPts val="190"/>
              </a:spcBef>
              <a:buFont typeface="Wingdings"/>
              <a:buChar char=""/>
              <a:tabLst>
                <a:tab pos="239395" algn="l"/>
              </a:tabLst>
            </a:pPr>
            <a:r>
              <a:rPr dirty="0" smtClean="0" sz="1400" spc="0">
                <a:latin typeface="Times New Roman"/>
                <a:cs typeface="Times New Roman"/>
              </a:rPr>
              <a:t>Cl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ss</a:t>
            </a:r>
            <a:r>
              <a:rPr dirty="0" smtClean="0" sz="1400" spc="3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</a:t>
            </a:r>
            <a:r>
              <a:rPr dirty="0" smtClean="0" sz="1400" spc="30">
                <a:latin typeface="Times New Roman"/>
                <a:cs typeface="Times New Roman"/>
              </a:rPr>
              <a:t> </a:t>
            </a:r>
            <a:r>
              <a:rPr dirty="0" smtClean="0" sz="1400" spc="10">
                <a:latin typeface="Times New Roman"/>
                <a:cs typeface="Times New Roman"/>
              </a:rPr>
              <a:t>a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pli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ie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3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nor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ally</a:t>
            </a:r>
            <a:r>
              <a:rPr dirty="0" smtClean="0" sz="1400" spc="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opera</a:t>
            </a:r>
            <a:r>
              <a:rPr dirty="0" smtClean="0" sz="1400" spc="5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3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3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3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pu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30">
                <a:latin typeface="Times New Roman"/>
                <a:cs typeface="Times New Roman"/>
              </a:rPr>
              <a:t>h</a:t>
            </a:r>
            <a:r>
              <a:rPr dirty="0" smtClean="0" sz="1400" spc="-10">
                <a:latin typeface="Times New Roman"/>
                <a:cs typeface="Times New Roman"/>
              </a:rPr>
              <a:t>-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3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nf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ra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3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in</a:t>
            </a:r>
            <a:r>
              <a:rPr dirty="0" smtClean="0" sz="1400" spc="3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5">
                <a:latin typeface="Times New Roman"/>
                <a:cs typeface="Times New Roman"/>
              </a:rPr>
              <a:t>d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3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to</a:t>
            </a:r>
            <a:r>
              <a:rPr dirty="0" smtClean="0" sz="1400" spc="3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ce</a:t>
            </a:r>
            <a:r>
              <a:rPr dirty="0" smtClean="0" sz="1400" spc="3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an</a:t>
            </a:r>
            <a:r>
              <a:rPr dirty="0" smtClean="0" sz="1400" spc="0">
                <a:latin typeface="Times New Roman"/>
                <a:cs typeface="Times New Roman"/>
              </a:rPr>
              <a:t> o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a of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25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  <a:p>
            <a:pPr marL="239395" indent="-227329">
              <a:lnSpc>
                <a:spcPct val="100000"/>
              </a:lnSpc>
              <a:spcBef>
                <a:spcPts val="180"/>
              </a:spcBef>
              <a:buFont typeface="Wingdings"/>
              <a:buChar char=""/>
              <a:tabLst>
                <a:tab pos="239395" algn="l"/>
              </a:tabLst>
            </a:pP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here are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mon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oa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hes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or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ng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10">
                <a:latin typeface="Times New Roman"/>
                <a:cs typeface="Times New Roman"/>
              </a:rPr>
              <a:t>h</a:t>
            </a:r>
            <a:r>
              <a:rPr dirty="0" smtClean="0" sz="1400" spc="-15">
                <a:latin typeface="Times New Roman"/>
                <a:cs typeface="Times New Roman"/>
              </a:rPr>
              <a:t>-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ll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30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pl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fi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rs.</a:t>
            </a:r>
            <a:endParaRPr sz="1400">
              <a:latin typeface="Times New Roman"/>
              <a:cs typeface="Times New Roman"/>
            </a:endParaRPr>
          </a:p>
          <a:p>
            <a:pPr algn="just" lvl="1" marL="465455" marR="3181350" indent="-226060">
              <a:lnSpc>
                <a:spcPct val="100000"/>
              </a:lnSpc>
              <a:spcBef>
                <a:spcPts val="165"/>
              </a:spcBef>
              <a:buFont typeface="Wingdings"/>
              <a:buChar char=""/>
              <a:tabLst>
                <a:tab pos="465455" algn="l"/>
              </a:tabLst>
            </a:pP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fi</a:t>
            </a:r>
            <a:r>
              <a:rPr dirty="0" smtClean="0" sz="1400" spc="-10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st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oa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es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or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er cou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ng.</a:t>
            </a:r>
            <a:endParaRPr sz="1400">
              <a:latin typeface="Times New Roman"/>
              <a:cs typeface="Times New Roman"/>
            </a:endParaRPr>
          </a:p>
          <a:p>
            <a:pPr algn="just" lvl="1" marL="465455" marR="13335" indent="-226060">
              <a:lnSpc>
                <a:spcPct val="100000"/>
              </a:lnSpc>
              <a:spcBef>
                <a:spcPts val="165"/>
              </a:spcBef>
              <a:buFont typeface="Wingdings"/>
              <a:buChar char=""/>
              <a:tabLst>
                <a:tab pos="465455" algn="l"/>
              </a:tabLst>
            </a:pP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-3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se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nd</a:t>
            </a:r>
            <a:r>
              <a:rPr dirty="0" smtClean="0" sz="1400" spc="-3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us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2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c</a:t>
            </a:r>
            <a:r>
              <a:rPr dirty="0" smtClean="0" sz="1400" spc="5" b="1">
                <a:latin typeface="Times New Roman"/>
                <a:cs typeface="Times New Roman"/>
              </a:rPr>
              <a:t>o</a:t>
            </a:r>
            <a:r>
              <a:rPr dirty="0" smtClean="0" sz="1400" spc="-20" b="1">
                <a:latin typeface="Times New Roman"/>
                <a:cs typeface="Times New Roman"/>
              </a:rPr>
              <a:t>m</a:t>
            </a:r>
            <a:r>
              <a:rPr dirty="0" smtClean="0" sz="1400" spc="0" b="1">
                <a:latin typeface="Times New Roman"/>
                <a:cs typeface="Times New Roman"/>
              </a:rPr>
              <a:t>ple</a:t>
            </a:r>
            <a:r>
              <a:rPr dirty="0" smtClean="0" sz="1400" spc="-20" b="1">
                <a:latin typeface="Times New Roman"/>
                <a:cs typeface="Times New Roman"/>
              </a:rPr>
              <a:t>m</a:t>
            </a:r>
            <a:r>
              <a:rPr dirty="0" smtClean="0" sz="1400" spc="0" b="1">
                <a:latin typeface="Times New Roman"/>
                <a:cs typeface="Times New Roman"/>
              </a:rPr>
              <a:t>ent</a:t>
            </a:r>
            <a:r>
              <a:rPr dirty="0" smtClean="0" sz="1400" spc="5" b="1">
                <a:latin typeface="Times New Roman"/>
                <a:cs typeface="Times New Roman"/>
              </a:rPr>
              <a:t>a</a:t>
            </a:r>
            <a:r>
              <a:rPr dirty="0" smtClean="0" sz="1400" spc="0" b="1">
                <a:latin typeface="Times New Roman"/>
                <a:cs typeface="Times New Roman"/>
              </a:rPr>
              <a:t>ry</a:t>
            </a:r>
            <a:r>
              <a:rPr dirty="0" smtClean="0" sz="1400" spc="-3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sy</a:t>
            </a:r>
            <a:r>
              <a:rPr dirty="0" smtClean="0" sz="1400" spc="-20" b="1">
                <a:latin typeface="Times New Roman"/>
                <a:cs typeface="Times New Roman"/>
              </a:rPr>
              <a:t>m</a:t>
            </a:r>
            <a:r>
              <a:rPr dirty="0" smtClean="0" sz="1400" spc="-20" b="1">
                <a:latin typeface="Times New Roman"/>
                <a:cs typeface="Times New Roman"/>
              </a:rPr>
              <a:t>m</a:t>
            </a:r>
            <a:r>
              <a:rPr dirty="0" smtClean="0" sz="1400" spc="0" b="1">
                <a:latin typeface="Times New Roman"/>
                <a:cs typeface="Times New Roman"/>
              </a:rPr>
              <a:t>etry</a:t>
            </a:r>
            <a:r>
              <a:rPr dirty="0" smtClean="0" sz="1400" spc="-20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tr</a:t>
            </a:r>
            <a:r>
              <a:rPr dirty="0" smtClean="0" sz="1400" spc="5" b="1">
                <a:latin typeface="Times New Roman"/>
                <a:cs typeface="Times New Roman"/>
              </a:rPr>
              <a:t>a</a:t>
            </a:r>
            <a:r>
              <a:rPr dirty="0" smtClean="0" sz="1400" spc="0" b="1">
                <a:latin typeface="Times New Roman"/>
                <a:cs typeface="Times New Roman"/>
              </a:rPr>
              <a:t>n</a:t>
            </a:r>
            <a:r>
              <a:rPr dirty="0" smtClean="0" sz="1400" spc="-10" b="1">
                <a:latin typeface="Times New Roman"/>
                <a:cs typeface="Times New Roman"/>
              </a:rPr>
              <a:t>s</a:t>
            </a:r>
            <a:r>
              <a:rPr dirty="0" smtClean="0" sz="1400" spc="-10" b="1">
                <a:latin typeface="Times New Roman"/>
                <a:cs typeface="Times New Roman"/>
              </a:rPr>
              <a:t>i</a:t>
            </a:r>
            <a:r>
              <a:rPr dirty="0" smtClean="0" sz="1400" spc="0" b="1">
                <a:latin typeface="Times New Roman"/>
                <a:cs typeface="Times New Roman"/>
              </a:rPr>
              <a:t>st</a:t>
            </a:r>
            <a:r>
              <a:rPr dirty="0" smtClean="0" sz="1400" spc="-10" b="1">
                <a:latin typeface="Times New Roman"/>
                <a:cs typeface="Times New Roman"/>
              </a:rPr>
              <a:t>o</a:t>
            </a:r>
            <a:r>
              <a:rPr dirty="0" smtClean="0" sz="1400" spc="0" b="1">
                <a:latin typeface="Times New Roman"/>
                <a:cs typeface="Times New Roman"/>
              </a:rPr>
              <a:t>r</a:t>
            </a:r>
            <a:r>
              <a:rPr dirty="0" smtClean="0" sz="1400" spc="5" b="1">
                <a:latin typeface="Times New Roman"/>
                <a:cs typeface="Times New Roman"/>
              </a:rPr>
              <a:t>s</a:t>
            </a:r>
            <a:r>
              <a:rPr dirty="0" smtClean="0" sz="1400" spc="0" b="1">
                <a:latin typeface="Times New Roman"/>
                <a:cs typeface="Times New Roman"/>
              </a:rPr>
              <a:t>;</a:t>
            </a:r>
            <a:r>
              <a:rPr dirty="0" smtClean="0" sz="1400" spc="-25" b="1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3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are</a:t>
            </a:r>
            <a:r>
              <a:rPr dirty="0" smtClean="0" sz="1400" spc="-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30">
                <a:latin typeface="Times New Roman"/>
                <a:cs typeface="Times New Roman"/>
              </a:rPr>
              <a:t> 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atc</a:t>
            </a:r>
            <a:r>
              <a:rPr dirty="0" smtClean="0" sz="1400" spc="5">
                <a:latin typeface="Times New Roman"/>
                <a:cs typeface="Times New Roman"/>
              </a:rPr>
              <a:t>h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-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ir</a:t>
            </a:r>
            <a:r>
              <a:rPr dirty="0" smtClean="0" sz="1400" spc="-3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f</a:t>
            </a:r>
            <a:endParaRPr sz="1400">
              <a:latin typeface="Times New Roman"/>
              <a:cs typeface="Times New Roman"/>
            </a:endParaRPr>
          </a:p>
          <a:p>
            <a:pPr marL="465455">
              <a:lnSpc>
                <a:spcPct val="100000"/>
              </a:lnSpc>
              <a:spcBef>
                <a:spcPts val="180"/>
              </a:spcBef>
            </a:pPr>
            <a:r>
              <a:rPr dirty="0" smtClean="0" sz="1400" i="1">
                <a:latin typeface="Times New Roman"/>
                <a:cs typeface="Times New Roman"/>
              </a:rPr>
              <a:t>n</a:t>
            </a:r>
            <a:r>
              <a:rPr dirty="0" smtClean="0" sz="1400" spc="-10" i="1">
                <a:latin typeface="Times New Roman"/>
                <a:cs typeface="Times New Roman"/>
              </a:rPr>
              <a:t>p</a:t>
            </a:r>
            <a:r>
              <a:rPr dirty="0" smtClean="0" sz="1400" spc="-5" i="1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/</a:t>
            </a:r>
            <a:r>
              <a:rPr dirty="0" smtClean="0" sz="1400" spc="-10" i="1">
                <a:latin typeface="Times New Roman"/>
                <a:cs typeface="Times New Roman"/>
              </a:rPr>
              <a:t>p</a:t>
            </a:r>
            <a:r>
              <a:rPr dirty="0" smtClean="0" sz="1400" spc="-10" i="1">
                <a:latin typeface="Times New Roman"/>
                <a:cs typeface="Times New Roman"/>
              </a:rPr>
              <a:t>n</a:t>
            </a:r>
            <a:r>
              <a:rPr dirty="0" smtClean="0" sz="1400" spc="0" i="1">
                <a:latin typeface="Times New Roman"/>
                <a:cs typeface="Times New Roman"/>
              </a:rPr>
              <a:t>p </a:t>
            </a:r>
            <a:r>
              <a:rPr dirty="0" smtClean="0" sz="1400" spc="0">
                <a:latin typeface="Times New Roman"/>
                <a:cs typeface="Times New Roman"/>
              </a:rPr>
              <a:t>BJ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s.</a:t>
            </a:r>
            <a:endParaRPr sz="1400">
              <a:latin typeface="Times New Roman"/>
              <a:cs typeface="Times New Roman"/>
            </a:endParaRPr>
          </a:p>
          <a:p>
            <a:pPr marL="239395" indent="-227329">
              <a:lnSpc>
                <a:spcPct val="100000"/>
              </a:lnSpc>
              <a:spcBef>
                <a:spcPts val="165"/>
              </a:spcBef>
              <a:buFont typeface="Wingdings"/>
              <a:buChar char=""/>
              <a:tabLst>
                <a:tab pos="239395" algn="l"/>
              </a:tabLst>
            </a:pP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</a:t>
            </a:r>
            <a:r>
              <a:rPr dirty="0" smtClean="0" sz="1400" spc="-30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x</a:t>
            </a:r>
            <a:r>
              <a:rPr dirty="0" smtClean="0" sz="1400" spc="15">
                <a:latin typeface="Times New Roman"/>
                <a:cs typeface="Times New Roman"/>
              </a:rPr>
              <a:t>i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15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m</a:t>
            </a:r>
            <a:r>
              <a:rPr dirty="0" smtClean="0" sz="1400" spc="-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effici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ncy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 a cl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ss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if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er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7</a:t>
            </a:r>
            <a:r>
              <a:rPr dirty="0" smtClean="0" sz="1400" spc="0">
                <a:latin typeface="Times New Roman"/>
                <a:cs typeface="Times New Roman"/>
              </a:rPr>
              <a:t>9</a:t>
            </a:r>
            <a:r>
              <a:rPr dirty="0" smtClean="0" sz="1400" spc="-10">
                <a:latin typeface="Times New Roman"/>
                <a:cs typeface="Times New Roman"/>
              </a:rPr>
              <a:t>%</a:t>
            </a:r>
            <a:r>
              <a:rPr dirty="0" smtClean="0" sz="1400" spc="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  <a:p>
            <a:pPr marL="239395" marR="12700" indent="-227329">
              <a:lnSpc>
                <a:spcPct val="110000"/>
              </a:lnSpc>
              <a:buFont typeface="Wingdings"/>
              <a:buChar char=""/>
              <a:tabLst>
                <a:tab pos="239395" algn="l"/>
              </a:tabLst>
            </a:pPr>
            <a:r>
              <a:rPr dirty="0" smtClean="0" sz="1400" spc="-10" b="1" i="1">
                <a:latin typeface="Times New Roman"/>
                <a:cs typeface="Times New Roman"/>
              </a:rPr>
              <a:t>T</a:t>
            </a:r>
            <a:r>
              <a:rPr dirty="0" smtClean="0" sz="1400" spc="0" b="1" i="1">
                <a:latin typeface="Times New Roman"/>
                <a:cs typeface="Times New Roman"/>
              </a:rPr>
              <a:t>ra</a:t>
            </a:r>
            <a:r>
              <a:rPr dirty="0" smtClean="0" sz="1400" spc="-15" b="1" i="1">
                <a:latin typeface="Times New Roman"/>
                <a:cs typeface="Times New Roman"/>
              </a:rPr>
              <a:t>n</a:t>
            </a:r>
            <a:r>
              <a:rPr dirty="0" smtClean="0" sz="1400" spc="0" b="1" i="1">
                <a:latin typeface="Times New Roman"/>
                <a:cs typeface="Times New Roman"/>
              </a:rPr>
              <a:t>sf</a:t>
            </a:r>
            <a:r>
              <a:rPr dirty="0" smtClean="0" sz="1400" spc="-10" b="1" i="1">
                <a:latin typeface="Times New Roman"/>
                <a:cs typeface="Times New Roman"/>
              </a:rPr>
              <a:t>o</a:t>
            </a:r>
            <a:r>
              <a:rPr dirty="0" smtClean="0" sz="1400" spc="-20" b="1" i="1">
                <a:latin typeface="Times New Roman"/>
                <a:cs typeface="Times New Roman"/>
              </a:rPr>
              <a:t>r</a:t>
            </a:r>
            <a:r>
              <a:rPr dirty="0" smtClean="0" sz="1400" spc="20" b="1" i="1">
                <a:latin typeface="Times New Roman"/>
                <a:cs typeface="Times New Roman"/>
              </a:rPr>
              <a:t>m</a:t>
            </a:r>
            <a:r>
              <a:rPr dirty="0" smtClean="0" sz="1400" spc="-15" b="1" i="1">
                <a:latin typeface="Times New Roman"/>
                <a:cs typeface="Times New Roman"/>
              </a:rPr>
              <a:t>e</a:t>
            </a:r>
            <a:r>
              <a:rPr dirty="0" smtClean="0" sz="1400" spc="0" b="1" i="1">
                <a:latin typeface="Times New Roman"/>
                <a:cs typeface="Times New Roman"/>
              </a:rPr>
              <a:t>r </a:t>
            </a:r>
            <a:r>
              <a:rPr dirty="0" smtClean="0" sz="1400" spc="155" b="1" i="1">
                <a:latin typeface="Times New Roman"/>
                <a:cs typeface="Times New Roman"/>
              </a:rPr>
              <a:t> </a:t>
            </a:r>
            <a:r>
              <a:rPr dirty="0" smtClean="0" sz="1400" spc="-15" b="1" i="1">
                <a:latin typeface="Times New Roman"/>
                <a:cs typeface="Times New Roman"/>
              </a:rPr>
              <a:t>C</a:t>
            </a:r>
            <a:r>
              <a:rPr dirty="0" smtClean="0" sz="1400" spc="0" b="1" i="1">
                <a:latin typeface="Times New Roman"/>
                <a:cs typeface="Times New Roman"/>
              </a:rPr>
              <a:t>o</a:t>
            </a:r>
            <a:r>
              <a:rPr dirty="0" smtClean="0" sz="1400" spc="-15" b="1" i="1">
                <a:latin typeface="Times New Roman"/>
                <a:cs typeface="Times New Roman"/>
              </a:rPr>
              <a:t>u</a:t>
            </a:r>
            <a:r>
              <a:rPr dirty="0" smtClean="0" sz="1400" spc="0" b="1" i="1">
                <a:latin typeface="Times New Roman"/>
                <a:cs typeface="Times New Roman"/>
              </a:rPr>
              <a:t>p</a:t>
            </a:r>
            <a:r>
              <a:rPr dirty="0" smtClean="0" sz="1400" spc="-10" b="1" i="1">
                <a:latin typeface="Times New Roman"/>
                <a:cs typeface="Times New Roman"/>
              </a:rPr>
              <a:t>l</a:t>
            </a:r>
            <a:r>
              <a:rPr dirty="0" smtClean="0" sz="1400" spc="-10" b="1" i="1">
                <a:latin typeface="Times New Roman"/>
                <a:cs typeface="Times New Roman"/>
              </a:rPr>
              <a:t>i</a:t>
            </a:r>
            <a:r>
              <a:rPr dirty="0" smtClean="0" sz="1400" spc="0" b="1" i="1">
                <a:latin typeface="Times New Roman"/>
                <a:cs typeface="Times New Roman"/>
              </a:rPr>
              <a:t>n</a:t>
            </a:r>
            <a:r>
              <a:rPr dirty="0" smtClean="0" sz="1400" spc="15" b="1" i="1">
                <a:latin typeface="Times New Roman"/>
                <a:cs typeface="Times New Roman"/>
              </a:rPr>
              <a:t>g</a:t>
            </a:r>
            <a:r>
              <a:rPr dirty="0" smtClean="0" sz="1400" spc="0" b="1">
                <a:latin typeface="Times New Roman"/>
                <a:cs typeface="Times New Roman"/>
              </a:rPr>
              <a:t>: </a:t>
            </a:r>
            <a:r>
              <a:rPr dirty="0" smtClean="0" sz="1400" spc="150" b="1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ra</a:t>
            </a:r>
            <a:r>
              <a:rPr dirty="0" smtClean="0" sz="1400" spc="-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or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er </a:t>
            </a:r>
            <a:r>
              <a:rPr dirty="0" smtClean="0" sz="1400" spc="15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g </a:t>
            </a:r>
            <a:r>
              <a:rPr dirty="0" smtClean="0" sz="1400" spc="15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 </a:t>
            </a:r>
            <a:r>
              <a:rPr dirty="0" smtClean="0" sz="1400" spc="17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str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 </a:t>
            </a:r>
            <a:r>
              <a:rPr dirty="0" smtClean="0" sz="1400" spc="14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in </a:t>
            </a:r>
            <a:r>
              <a:rPr dirty="0" smtClean="0" sz="1400" spc="15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ure </a:t>
            </a:r>
            <a:r>
              <a:rPr dirty="0" smtClean="0" sz="1400" spc="135">
                <a:latin typeface="Times New Roman"/>
                <a:cs typeface="Times New Roman"/>
              </a:rPr>
              <a:t> </a:t>
            </a:r>
            <a:r>
              <a:rPr dirty="0" smtClean="0" sz="1400" spc="20">
                <a:latin typeface="Times New Roman"/>
                <a:cs typeface="Times New Roman"/>
              </a:rPr>
              <a:t>7</a:t>
            </a:r>
            <a:r>
              <a:rPr dirty="0" smtClean="0" sz="1400" spc="0">
                <a:latin typeface="Times New Roman"/>
                <a:cs typeface="Times New Roman"/>
              </a:rPr>
              <a:t>-</a:t>
            </a:r>
            <a:r>
              <a:rPr dirty="0" smtClean="0" sz="1400" spc="5">
                <a:latin typeface="Times New Roman"/>
                <a:cs typeface="Times New Roman"/>
              </a:rPr>
              <a:t>3</a:t>
            </a:r>
            <a:r>
              <a:rPr dirty="0" smtClean="0" sz="1400" spc="0">
                <a:latin typeface="Times New Roman"/>
                <a:cs typeface="Times New Roman"/>
              </a:rPr>
              <a:t>. </a:t>
            </a:r>
            <a:r>
              <a:rPr dirty="0" smtClean="0" sz="1400" spc="14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 </a:t>
            </a:r>
            <a:r>
              <a:rPr dirty="0" smtClean="0" sz="1400" spc="15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 tr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ns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or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er </a:t>
            </a:r>
            <a:r>
              <a:rPr dirty="0" smtClean="0" sz="1400" spc="-8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has </a:t>
            </a:r>
            <a:r>
              <a:rPr dirty="0" smtClean="0" sz="1400" spc="-7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 </a:t>
            </a:r>
            <a:r>
              <a:rPr dirty="0" smtClean="0" sz="1400" spc="-8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ce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-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 </a:t>
            </a:r>
            <a:r>
              <a:rPr dirty="0" smtClean="0" sz="1400" spc="-7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se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nd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y </a:t>
            </a:r>
            <a:r>
              <a:rPr dirty="0" smtClean="0" sz="1400" spc="-8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that </a:t>
            </a:r>
            <a:r>
              <a:rPr dirty="0" smtClean="0" sz="1400" spc="-7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 </a:t>
            </a:r>
            <a:r>
              <a:rPr dirty="0" smtClean="0" sz="1400" spc="-7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ne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 </a:t>
            </a:r>
            <a:r>
              <a:rPr dirty="0" smtClean="0" sz="1400" spc="-7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to </a:t>
            </a:r>
            <a:r>
              <a:rPr dirty="0" smtClean="0" sz="1400" spc="-7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nd, </a:t>
            </a:r>
            <a:r>
              <a:rPr dirty="0" smtClean="0" sz="1400" spc="-8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g </a:t>
            </a:r>
            <a:r>
              <a:rPr dirty="0" smtClean="0" sz="1400" spc="-7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ha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endParaRPr sz="1400">
              <a:latin typeface="Times New Roman"/>
              <a:cs typeface="Times New Roman"/>
            </a:endParaRPr>
          </a:p>
          <a:p>
            <a:pPr algn="just" marL="239395" marR="12700">
              <a:lnSpc>
                <a:spcPct val="110700"/>
              </a:lnSpc>
            </a:pPr>
            <a:r>
              <a:rPr dirty="0" smtClean="0" sz="140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ve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3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</a:t>
            </a:r>
            <a:r>
              <a:rPr dirty="0" smtClean="0" sz="1400" spc="3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ne</a:t>
            </a:r>
            <a:r>
              <a:rPr dirty="0" smtClean="0" sz="1400" spc="3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de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3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re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pe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3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3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3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her.</a:t>
            </a:r>
            <a:r>
              <a:rPr dirty="0" smtClean="0" sz="1400" spc="3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3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3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tr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sf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10">
                <a:latin typeface="Times New Roman"/>
                <a:cs typeface="Times New Roman"/>
              </a:rPr>
              <a:t>r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er</a:t>
            </a:r>
            <a:r>
              <a:rPr dirty="0" smtClean="0" sz="1400" spc="3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3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ve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ts</a:t>
            </a:r>
            <a:r>
              <a:rPr dirty="0" smtClean="0" sz="1400" spc="3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3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 s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nal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to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2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-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f</a:t>
            </a:r>
            <a:r>
              <a:rPr dirty="0" smtClean="0" sz="1400" spc="-15">
                <a:latin typeface="Times New Roman"/>
                <a:cs typeface="Times New Roman"/>
              </a:rPr>
              <a:t>-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ha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3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ls</a:t>
            </a:r>
            <a:r>
              <a:rPr dirty="0" smtClean="0" sz="1400" spc="3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15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3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s.</a:t>
            </a:r>
            <a:r>
              <a:rPr dirty="0" smtClean="0" sz="1400" spc="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th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tr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3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are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0" i="1">
                <a:latin typeface="Times New Roman"/>
                <a:cs typeface="Times New Roman"/>
              </a:rPr>
              <a:t>n</a:t>
            </a:r>
            <a:r>
              <a:rPr dirty="0" smtClean="0" sz="1400" spc="-10" i="1">
                <a:latin typeface="Times New Roman"/>
                <a:cs typeface="Times New Roman"/>
              </a:rPr>
              <a:t>p</a:t>
            </a:r>
            <a:r>
              <a:rPr dirty="0" smtClean="0" sz="1400" spc="0" i="1">
                <a:latin typeface="Times New Roman"/>
                <a:cs typeface="Times New Roman"/>
              </a:rPr>
              <a:t>n</a:t>
            </a:r>
            <a:r>
              <a:rPr dirty="0" smtClean="0" sz="1400" spc="40" i="1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pe</a:t>
            </a:r>
            <a:r>
              <a:rPr dirty="0" smtClean="0" sz="1400" spc="5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.</a:t>
            </a:r>
            <a:r>
              <a:rPr dirty="0" smtClean="0" sz="1400" spc="2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B</a:t>
            </a:r>
            <a:r>
              <a:rPr dirty="0" smtClean="0" sz="1400" spc="0">
                <a:latin typeface="Times New Roman"/>
                <a:cs typeface="Times New Roman"/>
              </a:rPr>
              <a:t>ecau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 of</a:t>
            </a:r>
            <a:r>
              <a:rPr dirty="0" smtClean="0" sz="1400" spc="3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3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3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er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n,</a:t>
            </a:r>
            <a:r>
              <a:rPr dirty="0" smtClean="0" sz="1400" spc="40">
                <a:latin typeface="Times New Roman"/>
                <a:cs typeface="Times New Roman"/>
              </a:rPr>
              <a:t> </a:t>
            </a:r>
            <a:r>
              <a:rPr dirty="0" smtClean="0" sz="1400" spc="-90">
                <a:latin typeface="Cambria Math"/>
                <a:cs typeface="Cambria Math"/>
              </a:rPr>
              <a:t>�</a:t>
            </a:r>
            <a:r>
              <a:rPr dirty="0" smtClean="0" baseline="-16666" sz="1500" spc="30">
                <a:latin typeface="Cambria Math"/>
                <a:cs typeface="Cambria Math"/>
              </a:rPr>
              <a:t>1</a:t>
            </a:r>
            <a:r>
              <a:rPr dirty="0" smtClean="0" baseline="-16666" sz="1500" spc="30">
                <a:latin typeface="Cambria Math"/>
                <a:cs typeface="Cambria Math"/>
              </a:rPr>
              <a:t> </a:t>
            </a:r>
            <a:r>
              <a:rPr dirty="0" smtClean="0" baseline="-16666" sz="1500" spc="22">
                <a:latin typeface="Cambria Math"/>
                <a:cs typeface="Cambria Math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ill</a:t>
            </a:r>
            <a:r>
              <a:rPr dirty="0" smtClean="0" sz="1400" spc="3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3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3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3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ive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pa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3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</a:t>
            </a:r>
            <a:r>
              <a:rPr dirty="0" smtClean="0" sz="1400" spc="3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cle</a:t>
            </a:r>
            <a:r>
              <a:rPr dirty="0" smtClean="0" sz="1400" spc="3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65">
                <a:latin typeface="Times New Roman"/>
                <a:cs typeface="Times New Roman"/>
              </a:rPr>
              <a:t> </a:t>
            </a:r>
            <a:r>
              <a:rPr dirty="0" smtClean="0" sz="1400" spc="-50">
                <a:latin typeface="Cambria Math"/>
                <a:cs typeface="Cambria Math"/>
              </a:rPr>
              <a:t>�</a:t>
            </a:r>
            <a:r>
              <a:rPr dirty="0" smtClean="0" baseline="-16666" sz="1500" spc="30">
                <a:latin typeface="Cambria Math"/>
                <a:cs typeface="Cambria Math"/>
              </a:rPr>
              <a:t>2</a:t>
            </a:r>
            <a:r>
              <a:rPr dirty="0" smtClean="0" baseline="-16666" sz="1500" spc="30">
                <a:latin typeface="Cambria Math"/>
                <a:cs typeface="Cambria Math"/>
              </a:rPr>
              <a:t> 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ill</a:t>
            </a:r>
            <a:r>
              <a:rPr dirty="0" smtClean="0" sz="1400" spc="3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ct</a:t>
            </a:r>
            <a:endParaRPr sz="1400">
              <a:latin typeface="Times New Roman"/>
              <a:cs typeface="Times New Roman"/>
            </a:endParaRPr>
          </a:p>
          <a:p>
            <a:pPr algn="just" marL="239395" marR="18415">
              <a:lnSpc>
                <a:spcPct val="109700"/>
              </a:lnSpc>
              <a:spcBef>
                <a:spcPts val="30"/>
              </a:spcBef>
            </a:pPr>
            <a:r>
              <a:rPr dirty="0" smtClean="0" sz="1400">
                <a:latin typeface="Times New Roman"/>
                <a:cs typeface="Times New Roman"/>
              </a:rPr>
              <a:t>on</a:t>
            </a:r>
            <a:r>
              <a:rPr dirty="0" smtClean="0" sz="1400" spc="1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the</a:t>
            </a:r>
            <a:r>
              <a:rPr dirty="0" smtClean="0" sz="1400" spc="114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ga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ve</a:t>
            </a:r>
            <a:r>
              <a:rPr dirty="0" smtClean="0" sz="1400" spc="1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pa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t.</a:t>
            </a:r>
            <a:r>
              <a:rPr dirty="0" smtClean="0" sz="1400" spc="11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1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13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tr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f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-1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er</a:t>
            </a:r>
            <a:r>
              <a:rPr dirty="0" smtClean="0" sz="1400" spc="13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15">
                <a:latin typeface="Times New Roman"/>
                <a:cs typeface="Times New Roman"/>
              </a:rPr>
              <a:t>o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bin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13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12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13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by</a:t>
            </a:r>
            <a:r>
              <a:rPr dirty="0" smtClean="0" sz="1400" spc="1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per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itt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ng</a:t>
            </a:r>
            <a:r>
              <a:rPr dirty="0" smtClean="0" sz="1400" spc="13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urr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nt</a:t>
            </a:r>
            <a:r>
              <a:rPr dirty="0" smtClean="0" sz="1400" spc="12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 b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3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ir</a:t>
            </a:r>
            <a:r>
              <a:rPr dirty="0" smtClean="0" sz="1400" spc="5">
                <a:latin typeface="Times New Roman"/>
                <a:cs typeface="Times New Roman"/>
              </a:rPr>
              <a:t>e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ns,</a:t>
            </a:r>
            <a:r>
              <a:rPr dirty="0" smtClean="0" sz="1400" spc="-4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v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5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3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ne</a:t>
            </a:r>
            <a:r>
              <a:rPr dirty="0" smtClean="0" sz="1400" spc="-5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tr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or</a:t>
            </a:r>
            <a:r>
              <a:rPr dirty="0" smtClean="0" sz="1400" spc="-5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is</a:t>
            </a:r>
            <a:r>
              <a:rPr dirty="0" smtClean="0" sz="1400" spc="-3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3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5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5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off.</a:t>
            </a:r>
            <a:r>
              <a:rPr dirty="0" smtClean="0" sz="1400" spc="-4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-5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4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er</a:t>
            </a:r>
            <a:r>
              <a:rPr dirty="0" smtClean="0" sz="1400" spc="-4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y</a:t>
            </a:r>
            <a:r>
              <a:rPr dirty="0" smtClean="0" sz="1400" spc="-6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sign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 is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nn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ct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to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nt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r t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f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ut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tr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ns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or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er.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400"/>
              </a:lnSpc>
              <a:spcBef>
                <a:spcPts val="19"/>
              </a:spcBef>
            </a:pPr>
            <a:endParaRPr sz="1400"/>
          </a:p>
          <a:p>
            <a:pPr marL="12700" marR="4706620">
              <a:lnSpc>
                <a:spcPct val="96700"/>
              </a:lnSpc>
            </a:pPr>
            <a:r>
              <a:rPr dirty="0" smtClean="0" sz="1200">
                <a:latin typeface="Times New Roman"/>
                <a:cs typeface="Times New Roman"/>
              </a:rPr>
              <a:t>F</a:t>
            </a:r>
            <a:r>
              <a:rPr dirty="0" smtClean="0" sz="1200" spc="-20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G</a:t>
            </a:r>
            <a:r>
              <a:rPr dirty="0" smtClean="0" sz="1200" spc="-5">
                <a:latin typeface="Times New Roman"/>
                <a:cs typeface="Times New Roman"/>
              </a:rPr>
              <a:t>U</a:t>
            </a:r>
            <a:r>
              <a:rPr dirty="0" smtClean="0" sz="1200" spc="0">
                <a:latin typeface="Times New Roman"/>
                <a:cs typeface="Times New Roman"/>
              </a:rPr>
              <a:t>RE 7</a:t>
            </a:r>
            <a:r>
              <a:rPr dirty="0" smtClean="0" sz="1200" spc="-5">
                <a:latin typeface="Times New Roman"/>
                <a:cs typeface="Times New Roman"/>
              </a:rPr>
              <a:t>-</a:t>
            </a:r>
            <a:r>
              <a:rPr dirty="0" smtClean="0" sz="1200" spc="0">
                <a:latin typeface="Times New Roman"/>
                <a:cs typeface="Times New Roman"/>
              </a:rPr>
              <a:t>3: </a:t>
            </a:r>
            <a:r>
              <a:rPr dirty="0" smtClean="0" sz="1200" spc="10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nsf</a:t>
            </a:r>
            <a:r>
              <a:rPr dirty="0" smtClean="0" sz="1200" spc="5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rm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-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oup</a:t>
            </a:r>
            <a:r>
              <a:rPr dirty="0" smtClean="0" sz="1200" spc="10">
                <a:latin typeface="Times New Roman"/>
                <a:cs typeface="Times New Roman"/>
              </a:rPr>
              <a:t>l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0">
                <a:latin typeface="Times New Roman"/>
                <a:cs typeface="Times New Roman"/>
              </a:rPr>
              <a:t> push</a:t>
            </a:r>
            <a:r>
              <a:rPr dirty="0" smtClean="0" sz="1200" spc="-5">
                <a:latin typeface="Times New Roman"/>
                <a:cs typeface="Times New Roman"/>
              </a:rPr>
              <a:t>-</a:t>
            </a:r>
            <a:r>
              <a:rPr dirty="0" smtClean="0" sz="1200" spc="0">
                <a:latin typeface="Times New Roman"/>
                <a:cs typeface="Times New Roman"/>
              </a:rPr>
              <a:t>pull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mplifi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rs. </a:t>
            </a:r>
            <a:r>
              <a:rPr dirty="0" smtClean="0" sz="1200" spc="-60">
                <a:latin typeface="Cambria Math"/>
                <a:cs typeface="Cambria Math"/>
              </a:rPr>
              <a:t>�</a:t>
            </a:r>
            <a:r>
              <a:rPr dirty="0" smtClean="0" baseline="-16339" sz="1275" spc="22">
                <a:latin typeface="Cambria Math"/>
                <a:cs typeface="Cambria Math"/>
              </a:rPr>
              <a:t>1</a:t>
            </a:r>
            <a:r>
              <a:rPr dirty="0" smtClean="0" baseline="-16339" sz="1275" spc="22">
                <a:latin typeface="Cambria Math"/>
                <a:cs typeface="Cambria Math"/>
              </a:rPr>
              <a:t> </a:t>
            </a:r>
            <a:r>
              <a:rPr dirty="0" smtClean="0" baseline="-16339" sz="1275" spc="-60">
                <a:latin typeface="Cambria Math"/>
                <a:cs typeface="Cambria Math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10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ndu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ts</a:t>
            </a:r>
            <a:r>
              <a:rPr dirty="0" smtClean="0" sz="1200" spc="0">
                <a:latin typeface="Times New Roman"/>
                <a:cs typeface="Times New Roman"/>
              </a:rPr>
              <a:t> during</a:t>
            </a:r>
            <a:r>
              <a:rPr dirty="0" smtClean="0" sz="1200" spc="-1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 positive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10">
                <a:latin typeface="Times New Roman"/>
                <a:cs typeface="Times New Roman"/>
              </a:rPr>
              <a:t>f</a:t>
            </a:r>
            <a:r>
              <a:rPr dirty="0" smtClean="0" sz="1200" spc="-5">
                <a:latin typeface="Times New Roman"/>
                <a:cs typeface="Times New Roman"/>
              </a:rPr>
              <a:t>-</a:t>
            </a:r>
            <a:r>
              <a:rPr dirty="0" smtClean="0" sz="1200" spc="5">
                <a:latin typeface="Times New Roman"/>
                <a:cs typeface="Times New Roman"/>
              </a:rPr>
              <a:t>c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5">
                <a:latin typeface="Times New Roman"/>
                <a:cs typeface="Times New Roman"/>
              </a:rPr>
              <a:t>c</a:t>
            </a:r>
            <a:r>
              <a:rPr dirty="0" smtClean="0" sz="1200" spc="10">
                <a:latin typeface="Times New Roman"/>
                <a:cs typeface="Times New Roman"/>
              </a:rPr>
              <a:t>l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;</a:t>
            </a:r>
            <a:endParaRPr sz="1200">
              <a:latin typeface="Times New Roman"/>
              <a:cs typeface="Times New Roman"/>
            </a:endParaRPr>
          </a:p>
          <a:p>
            <a:pPr marL="12700" marR="4643120">
              <a:lnSpc>
                <a:spcPct val="95400"/>
              </a:lnSpc>
              <a:spcBef>
                <a:spcPts val="40"/>
              </a:spcBef>
            </a:pPr>
            <a:r>
              <a:rPr dirty="0" smtClean="0" sz="1200" spc="-35">
                <a:latin typeface="Cambria Math"/>
                <a:cs typeface="Cambria Math"/>
              </a:rPr>
              <a:t>�</a:t>
            </a:r>
            <a:r>
              <a:rPr dirty="0" smtClean="0" baseline="-16339" sz="1275" spc="22">
                <a:latin typeface="Cambria Math"/>
                <a:cs typeface="Cambria Math"/>
              </a:rPr>
              <a:t>2</a:t>
            </a:r>
            <a:r>
              <a:rPr dirty="0" smtClean="0" baseline="-16339" sz="1275" spc="22">
                <a:latin typeface="Cambria Math"/>
                <a:cs typeface="Cambria Math"/>
              </a:rPr>
              <a:t> </a:t>
            </a:r>
            <a:r>
              <a:rPr dirty="0" smtClean="0" baseline="-16339" sz="1275" spc="-44">
                <a:latin typeface="Cambria Math"/>
                <a:cs typeface="Cambria Math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ondu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ts duri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g</a:t>
            </a:r>
            <a:r>
              <a:rPr dirty="0" smtClean="0" sz="1200" spc="-1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 neg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tive</a:t>
            </a:r>
            <a:r>
              <a:rPr dirty="0" smtClean="0" sz="1200" spc="0">
                <a:latin typeface="Times New Roman"/>
                <a:cs typeface="Times New Roman"/>
              </a:rPr>
              <a:t> h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-5">
                <a:latin typeface="Times New Roman"/>
                <a:cs typeface="Times New Roman"/>
              </a:rPr>
              <a:t>-</a:t>
            </a:r>
            <a:r>
              <a:rPr dirty="0" smtClean="0" sz="1200" spc="15">
                <a:latin typeface="Times New Roman"/>
                <a:cs typeface="Times New Roman"/>
              </a:rPr>
              <a:t>c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10">
                <a:latin typeface="Times New Roman"/>
                <a:cs typeface="Times New Roman"/>
              </a:rPr>
              <a:t>l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. The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two </a:t>
            </a:r>
            <a:r>
              <a:rPr dirty="0" smtClean="0" sz="1200" spc="10">
                <a:latin typeface="Times New Roman"/>
                <a:cs typeface="Times New Roman"/>
              </a:rPr>
              <a:t>h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lv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re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ombin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 </a:t>
            </a:r>
            <a:r>
              <a:rPr dirty="0" smtClean="0" sz="1200" spc="10">
                <a:latin typeface="Times New Roman"/>
                <a:cs typeface="Times New Roman"/>
              </a:rPr>
              <a:t>b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10">
                <a:latin typeface="Times New Roman"/>
                <a:cs typeface="Times New Roman"/>
              </a:rPr>
              <a:t>h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output tr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nsfo</a:t>
            </a:r>
            <a:r>
              <a:rPr dirty="0" smtClean="0" sz="1200" spc="-10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04800" y="307847"/>
            <a:ext cx="7164069" cy="0"/>
          </a:xfrm>
          <a:custGeom>
            <a:avLst/>
            <a:gdLst/>
            <a:ahLst/>
            <a:cxnLst/>
            <a:rect l="l" t="t" r="r" b="b"/>
            <a:pathLst>
              <a:path w="7164069" h="0">
                <a:moveTo>
                  <a:pt x="0" y="0"/>
                </a:moveTo>
                <a:lnTo>
                  <a:pt x="7164069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/>
          <p:nvPr/>
        </p:nvSpPr>
        <p:spPr>
          <a:xfrm>
            <a:off x="307847" y="310845"/>
            <a:ext cx="0" cy="9437878"/>
          </a:xfrm>
          <a:custGeom>
            <a:avLst/>
            <a:gdLst/>
            <a:ahLst/>
            <a:cxnLst/>
            <a:rect l="l" t="t" r="r" b="b"/>
            <a:pathLst>
              <a:path w="0" h="9437878">
                <a:moveTo>
                  <a:pt x="0" y="0"/>
                </a:moveTo>
                <a:lnTo>
                  <a:pt x="0" y="9437878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/>
          <p:nvPr/>
        </p:nvSpPr>
        <p:spPr>
          <a:xfrm>
            <a:off x="7465821" y="310845"/>
            <a:ext cx="0" cy="9437878"/>
          </a:xfrm>
          <a:custGeom>
            <a:avLst/>
            <a:gdLst/>
            <a:ahLst/>
            <a:cxnLst/>
            <a:rect l="l" t="t" r="r" b="b"/>
            <a:pathLst>
              <a:path w="0" h="9437878">
                <a:moveTo>
                  <a:pt x="0" y="0"/>
                </a:moveTo>
                <a:lnTo>
                  <a:pt x="0" y="9437878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" name="object 7"/>
          <p:cNvSpPr/>
          <p:nvPr/>
        </p:nvSpPr>
        <p:spPr>
          <a:xfrm>
            <a:off x="304800" y="9751924"/>
            <a:ext cx="7164069" cy="0"/>
          </a:xfrm>
          <a:custGeom>
            <a:avLst/>
            <a:gdLst/>
            <a:ahLst/>
            <a:cxnLst/>
            <a:rect l="l" t="t" r="r" b="b"/>
            <a:pathLst>
              <a:path w="7164069" h="0">
                <a:moveTo>
                  <a:pt x="0" y="0"/>
                </a:moveTo>
                <a:lnTo>
                  <a:pt x="7164069" y="0"/>
                </a:lnTo>
              </a:path>
            </a:pathLst>
          </a:custGeom>
          <a:ln w="767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" name="object 8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100">
                <a:latin typeface="Calibri"/>
                <a:cs typeface="Calibri"/>
              </a:rPr>
              <a:t>1</a:t>
            </a:fld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62940" y="2084832"/>
            <a:ext cx="6688835" cy="374294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" name="object 3"/>
          <p:cNvSpPr/>
          <p:nvPr/>
        </p:nvSpPr>
        <p:spPr>
          <a:xfrm>
            <a:off x="3221735" y="7010400"/>
            <a:ext cx="3988308" cy="270052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444500" y="417474"/>
            <a:ext cx="6885305" cy="1669414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just" marL="239395" marR="12700" indent="-227329">
              <a:lnSpc>
                <a:spcPct val="111000"/>
              </a:lnSpc>
              <a:buFont typeface="Wingdings"/>
              <a:buChar char=""/>
              <a:tabLst>
                <a:tab pos="239395" algn="l"/>
              </a:tabLst>
            </a:pPr>
            <a:r>
              <a:rPr dirty="0" smtClean="0" sz="1400" spc="0" b="1" i="1">
                <a:latin typeface="Times New Roman"/>
                <a:cs typeface="Times New Roman"/>
              </a:rPr>
              <a:t>C</a:t>
            </a:r>
            <a:r>
              <a:rPr dirty="0" smtClean="0" sz="1400" spc="-20" b="1" i="1">
                <a:latin typeface="Times New Roman"/>
                <a:cs typeface="Times New Roman"/>
              </a:rPr>
              <a:t>o</a:t>
            </a:r>
            <a:r>
              <a:rPr dirty="0" smtClean="0" sz="1400" spc="20" b="1" i="1">
                <a:latin typeface="Times New Roman"/>
                <a:cs typeface="Times New Roman"/>
              </a:rPr>
              <a:t>m</a:t>
            </a:r>
            <a:r>
              <a:rPr dirty="0" smtClean="0" sz="1400" spc="-10" b="1" i="1">
                <a:latin typeface="Times New Roman"/>
                <a:cs typeface="Times New Roman"/>
              </a:rPr>
              <a:t>p</a:t>
            </a:r>
            <a:r>
              <a:rPr dirty="0" smtClean="0" sz="1400" spc="-10" b="1" i="1">
                <a:latin typeface="Times New Roman"/>
                <a:cs typeface="Times New Roman"/>
              </a:rPr>
              <a:t>l</a:t>
            </a:r>
            <a:r>
              <a:rPr dirty="0" smtClean="0" sz="1400" spc="-25" b="1" i="1">
                <a:latin typeface="Times New Roman"/>
                <a:cs typeface="Times New Roman"/>
              </a:rPr>
              <a:t>e</a:t>
            </a:r>
            <a:r>
              <a:rPr dirty="0" smtClean="0" sz="1400" spc="20" b="1" i="1">
                <a:latin typeface="Times New Roman"/>
                <a:cs typeface="Times New Roman"/>
              </a:rPr>
              <a:t>m</a:t>
            </a:r>
            <a:r>
              <a:rPr dirty="0" smtClean="0" sz="1400" spc="0" b="1" i="1">
                <a:latin typeface="Times New Roman"/>
                <a:cs typeface="Times New Roman"/>
              </a:rPr>
              <a:t>e</a:t>
            </a:r>
            <a:r>
              <a:rPr dirty="0" smtClean="0" sz="1400" spc="-15" b="1" i="1">
                <a:latin typeface="Times New Roman"/>
                <a:cs typeface="Times New Roman"/>
              </a:rPr>
              <a:t>n</a:t>
            </a:r>
            <a:r>
              <a:rPr dirty="0" smtClean="0" sz="1400" spc="0" b="1" i="1">
                <a:latin typeface="Times New Roman"/>
                <a:cs typeface="Times New Roman"/>
              </a:rPr>
              <a:t>t</a:t>
            </a:r>
            <a:r>
              <a:rPr dirty="0" smtClean="0" sz="1400" spc="-10" b="1" i="1">
                <a:latin typeface="Times New Roman"/>
                <a:cs typeface="Times New Roman"/>
              </a:rPr>
              <a:t>a</a:t>
            </a:r>
            <a:r>
              <a:rPr dirty="0" smtClean="0" sz="1400" spc="0" b="1" i="1">
                <a:latin typeface="Times New Roman"/>
                <a:cs typeface="Times New Roman"/>
              </a:rPr>
              <a:t>ry</a:t>
            </a:r>
            <a:r>
              <a:rPr dirty="0" smtClean="0" sz="1400" spc="80" b="1" i="1">
                <a:latin typeface="Times New Roman"/>
                <a:cs typeface="Times New Roman"/>
              </a:rPr>
              <a:t> </a:t>
            </a:r>
            <a:r>
              <a:rPr dirty="0" smtClean="0" sz="1400" spc="0" b="1" i="1">
                <a:latin typeface="Times New Roman"/>
                <a:cs typeface="Times New Roman"/>
              </a:rPr>
              <a:t>S</a:t>
            </a:r>
            <a:r>
              <a:rPr dirty="0" smtClean="0" sz="1400" spc="-25" b="1" i="1">
                <a:latin typeface="Times New Roman"/>
                <a:cs typeface="Times New Roman"/>
              </a:rPr>
              <a:t>y</a:t>
            </a:r>
            <a:r>
              <a:rPr dirty="0" smtClean="0" sz="1400" spc="5" b="1" i="1">
                <a:latin typeface="Times New Roman"/>
                <a:cs typeface="Times New Roman"/>
              </a:rPr>
              <a:t>m</a:t>
            </a:r>
            <a:r>
              <a:rPr dirty="0" smtClean="0" sz="1400" spc="20" b="1" i="1">
                <a:latin typeface="Times New Roman"/>
                <a:cs typeface="Times New Roman"/>
              </a:rPr>
              <a:t>m</a:t>
            </a:r>
            <a:r>
              <a:rPr dirty="0" smtClean="0" sz="1400" spc="-15" b="1" i="1">
                <a:latin typeface="Times New Roman"/>
                <a:cs typeface="Times New Roman"/>
              </a:rPr>
              <a:t>e</a:t>
            </a:r>
            <a:r>
              <a:rPr dirty="0" smtClean="0" sz="1400" spc="-10" b="1" i="1">
                <a:latin typeface="Times New Roman"/>
                <a:cs typeface="Times New Roman"/>
              </a:rPr>
              <a:t>t</a:t>
            </a:r>
            <a:r>
              <a:rPr dirty="0" smtClean="0" sz="1400" spc="-10" b="1" i="1">
                <a:latin typeface="Times New Roman"/>
                <a:cs typeface="Times New Roman"/>
              </a:rPr>
              <a:t>r</a:t>
            </a:r>
            <a:r>
              <a:rPr dirty="0" smtClean="0" sz="1400" spc="0" b="1" i="1">
                <a:latin typeface="Times New Roman"/>
                <a:cs typeface="Times New Roman"/>
              </a:rPr>
              <a:t>y</a:t>
            </a:r>
            <a:r>
              <a:rPr dirty="0" smtClean="0" sz="1400" spc="80" b="1" i="1">
                <a:latin typeface="Times New Roman"/>
                <a:cs typeface="Times New Roman"/>
              </a:rPr>
              <a:t> </a:t>
            </a:r>
            <a:r>
              <a:rPr dirty="0" smtClean="0" sz="1400" spc="-10" b="1" i="1">
                <a:latin typeface="Times New Roman"/>
                <a:cs typeface="Times New Roman"/>
              </a:rPr>
              <a:t>T</a:t>
            </a:r>
            <a:r>
              <a:rPr dirty="0" smtClean="0" sz="1400" spc="0" b="1" i="1">
                <a:latin typeface="Times New Roman"/>
                <a:cs typeface="Times New Roman"/>
              </a:rPr>
              <a:t>r</a:t>
            </a:r>
            <a:r>
              <a:rPr dirty="0" smtClean="0" sz="1400" spc="-10" b="1" i="1">
                <a:latin typeface="Times New Roman"/>
                <a:cs typeface="Times New Roman"/>
              </a:rPr>
              <a:t>a</a:t>
            </a:r>
            <a:r>
              <a:rPr dirty="0" smtClean="0" sz="1400" spc="0" b="1" i="1">
                <a:latin typeface="Times New Roman"/>
                <a:cs typeface="Times New Roman"/>
              </a:rPr>
              <a:t>n</a:t>
            </a:r>
            <a:r>
              <a:rPr dirty="0" smtClean="0" sz="1400" spc="-10" b="1" i="1">
                <a:latin typeface="Times New Roman"/>
                <a:cs typeface="Times New Roman"/>
              </a:rPr>
              <a:t>s</a:t>
            </a:r>
            <a:r>
              <a:rPr dirty="0" smtClean="0" sz="1400" spc="0" b="1" i="1">
                <a:latin typeface="Times New Roman"/>
                <a:cs typeface="Times New Roman"/>
              </a:rPr>
              <a:t>i</a:t>
            </a:r>
            <a:r>
              <a:rPr dirty="0" smtClean="0" sz="1400" spc="-10" b="1" i="1">
                <a:latin typeface="Times New Roman"/>
                <a:cs typeface="Times New Roman"/>
              </a:rPr>
              <a:t>s</a:t>
            </a:r>
            <a:r>
              <a:rPr dirty="0" smtClean="0" sz="1400" spc="-10" b="1" i="1">
                <a:latin typeface="Times New Roman"/>
                <a:cs typeface="Times New Roman"/>
              </a:rPr>
              <a:t>t</a:t>
            </a:r>
            <a:r>
              <a:rPr dirty="0" smtClean="0" sz="1400" spc="0" b="1" i="1">
                <a:latin typeface="Times New Roman"/>
                <a:cs typeface="Times New Roman"/>
              </a:rPr>
              <a:t>o</a:t>
            </a:r>
            <a:r>
              <a:rPr dirty="0" smtClean="0" sz="1400" spc="-10" b="1" i="1">
                <a:latin typeface="Times New Roman"/>
                <a:cs typeface="Times New Roman"/>
              </a:rPr>
              <a:t>r</a:t>
            </a:r>
            <a:r>
              <a:rPr dirty="0" smtClean="0" sz="1400" spc="20" b="1" i="1">
                <a:latin typeface="Times New Roman"/>
                <a:cs typeface="Times New Roman"/>
              </a:rPr>
              <a:t>s</a:t>
            </a:r>
            <a:r>
              <a:rPr dirty="0" smtClean="0" sz="1400" spc="0" b="1">
                <a:latin typeface="Times New Roman"/>
                <a:cs typeface="Times New Roman"/>
              </a:rPr>
              <a:t>:</a:t>
            </a:r>
            <a:r>
              <a:rPr dirty="0" smtClean="0" sz="1400" spc="80" b="1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ure</a:t>
            </a:r>
            <a:r>
              <a:rPr dirty="0" smtClean="0" sz="1400" spc="65">
                <a:latin typeface="Times New Roman"/>
                <a:cs typeface="Times New Roman"/>
              </a:rPr>
              <a:t> </a:t>
            </a:r>
            <a:r>
              <a:rPr dirty="0" smtClean="0" sz="1400" spc="10">
                <a:latin typeface="Times New Roman"/>
                <a:cs typeface="Times New Roman"/>
              </a:rPr>
              <a:t>7</a:t>
            </a:r>
            <a:r>
              <a:rPr dirty="0" smtClean="0" sz="1400" spc="0">
                <a:latin typeface="Times New Roman"/>
                <a:cs typeface="Times New Roman"/>
              </a:rPr>
              <a:t>-4</a:t>
            </a:r>
            <a:r>
              <a:rPr dirty="0" smtClean="0" sz="1400" spc="7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8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ne</a:t>
            </a:r>
            <a:r>
              <a:rPr dirty="0" smtClean="0" sz="1400" spc="6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</a:t>
            </a:r>
            <a:r>
              <a:rPr dirty="0" smtClean="0" sz="1400" spc="8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80">
                <a:latin typeface="Times New Roman"/>
                <a:cs typeface="Times New Roman"/>
              </a:rPr>
              <a:t> 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ost</a:t>
            </a:r>
            <a:r>
              <a:rPr dirty="0" smtClean="0" sz="1400" spc="8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ar</a:t>
            </a:r>
            <a:r>
              <a:rPr dirty="0" smtClean="0" sz="1400" spc="8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pes</a:t>
            </a:r>
            <a:r>
              <a:rPr dirty="0" smtClean="0" sz="1400" spc="8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</a:t>
            </a:r>
            <a:r>
              <a:rPr dirty="0" smtClean="0" sz="1400" spc="0">
                <a:latin typeface="Times New Roman"/>
                <a:cs typeface="Times New Roman"/>
              </a:rPr>
              <a:t> p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-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ll</a:t>
            </a:r>
            <a:r>
              <a:rPr dirty="0" smtClean="0" sz="1400" spc="-6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6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</a:t>
            </a:r>
            <a:r>
              <a:rPr dirty="0" smtClean="0" sz="1400" spc="-65">
                <a:latin typeface="Times New Roman"/>
                <a:cs typeface="Times New Roman"/>
              </a:rPr>
              <a:t> </a:t>
            </a:r>
            <a:r>
              <a:rPr dirty="0" smtClean="0" sz="1400" spc="10">
                <a:latin typeface="Times New Roman"/>
                <a:cs typeface="Times New Roman"/>
              </a:rPr>
              <a:t>a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pli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ie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6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ng</a:t>
            </a:r>
            <a:r>
              <a:rPr dirty="0" smtClean="0" sz="1400" spc="-6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2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6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it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2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-f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6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6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b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6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6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6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ne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ve</a:t>
            </a:r>
            <a:r>
              <a:rPr dirty="0" smtClean="0" sz="1400" spc="-6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po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 s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s. </a:t>
            </a:r>
            <a:r>
              <a:rPr dirty="0" smtClean="0" sz="1400" spc="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 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 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 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ple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tary  </a:t>
            </a:r>
            <a:r>
              <a:rPr dirty="0" smtClean="0" sz="1400" spc="10">
                <a:latin typeface="Times New Roman"/>
                <a:cs typeface="Times New Roman"/>
              </a:rPr>
              <a:t>a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plif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er 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use 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ne </a:t>
            </a:r>
            <a:r>
              <a:rPr dirty="0" smtClean="0" sz="1400" spc="1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itte</a:t>
            </a:r>
            <a:r>
              <a:rPr dirty="0" smtClean="0" sz="1400" spc="4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-f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er 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es 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an </a:t>
            </a:r>
            <a:r>
              <a:rPr dirty="0" smtClean="0" sz="1400" spc="35">
                <a:latin typeface="Times New Roman"/>
                <a:cs typeface="Times New Roman"/>
              </a:rPr>
              <a:t> </a:t>
            </a:r>
            <a:r>
              <a:rPr dirty="0" smtClean="0" sz="1400" spc="-10" i="1">
                <a:latin typeface="Times New Roman"/>
                <a:cs typeface="Times New Roman"/>
              </a:rPr>
              <a:t>npn</a:t>
            </a:r>
            <a:r>
              <a:rPr dirty="0" smtClean="0" sz="1400" spc="-10" i="1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tr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or</a:t>
            </a:r>
            <a:r>
              <a:rPr dirty="0" smtClean="0" sz="1400" spc="-5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nd</a:t>
            </a:r>
            <a:r>
              <a:rPr dirty="0" smtClean="0" sz="1400" spc="-6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-6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-5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40">
                <a:latin typeface="Times New Roman"/>
                <a:cs typeface="Times New Roman"/>
              </a:rPr>
              <a:t> </a:t>
            </a:r>
            <a:r>
              <a:rPr dirty="0" smtClean="0" sz="1400" spc="-10" i="1">
                <a:latin typeface="Times New Roman"/>
                <a:cs typeface="Times New Roman"/>
              </a:rPr>
              <a:t>p</a:t>
            </a:r>
            <a:r>
              <a:rPr dirty="0" smtClean="0" sz="1400" spc="-10" i="1">
                <a:latin typeface="Times New Roman"/>
                <a:cs typeface="Times New Roman"/>
              </a:rPr>
              <a:t>n</a:t>
            </a:r>
            <a:r>
              <a:rPr dirty="0" smtClean="0" sz="1400" spc="0" i="1">
                <a:latin typeface="Times New Roman"/>
                <a:cs typeface="Times New Roman"/>
              </a:rPr>
              <a:t>p,</a:t>
            </a:r>
            <a:r>
              <a:rPr dirty="0" smtClean="0" sz="1400" spc="-50" i="1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ich</a:t>
            </a:r>
            <a:r>
              <a:rPr dirty="0" smtClean="0" sz="1400" spc="-5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5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6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te</a:t>
            </a:r>
            <a:r>
              <a:rPr dirty="0" smtClean="0" sz="1400" spc="-5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er</a:t>
            </a:r>
            <a:r>
              <a:rPr dirty="0" smtClean="0" sz="1400" spc="-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6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</a:t>
            </a:r>
            <a:r>
              <a:rPr dirty="0" smtClean="0" sz="1400" spc="-6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the</a:t>
            </a:r>
            <a:r>
              <a:rPr dirty="0" smtClean="0" sz="1400" spc="-6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5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cle.</a:t>
            </a:r>
            <a:r>
              <a:rPr dirty="0" smtClean="0" sz="1400" spc="-6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here</a:t>
            </a:r>
            <a:r>
              <a:rPr dirty="0" smtClean="0" sz="1400" spc="0">
                <a:latin typeface="Times New Roman"/>
                <a:cs typeface="Times New Roman"/>
              </a:rPr>
              <a:t> is</a:t>
            </a:r>
            <a:r>
              <a:rPr dirty="0" smtClean="0" sz="1400" spc="7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no</a:t>
            </a:r>
            <a:r>
              <a:rPr dirty="0" smtClean="0" sz="1400" spc="7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dc</a:t>
            </a:r>
            <a:r>
              <a:rPr dirty="0" smtClean="0" sz="1400" spc="6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ba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8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b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8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v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lt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ge</a:t>
            </a:r>
            <a:r>
              <a:rPr dirty="0" smtClean="0" sz="1400" spc="80">
                <a:latin typeface="Times New Roman"/>
                <a:cs typeface="Times New Roman"/>
              </a:rPr>
              <a:t> </a:t>
            </a:r>
            <a:r>
              <a:rPr dirty="0" smtClean="0" sz="1400" spc="15">
                <a:latin typeface="Times New Roman"/>
                <a:cs typeface="Times New Roman"/>
              </a:rPr>
              <a:t>(</a:t>
            </a:r>
            <a:r>
              <a:rPr dirty="0" smtClean="0" sz="1400" spc="-195">
                <a:latin typeface="Cambria Math"/>
                <a:cs typeface="Cambria Math"/>
              </a:rPr>
              <a:t>�</a:t>
            </a:r>
            <a:r>
              <a:rPr dirty="0" smtClean="0" baseline="-16666" sz="1500" spc="97">
                <a:latin typeface="Cambria Math"/>
                <a:cs typeface="Cambria Math"/>
              </a:rPr>
              <a:t>B</a:t>
            </a:r>
            <a:r>
              <a:rPr dirty="0" smtClean="0" baseline="-16666" sz="1500" spc="97">
                <a:latin typeface="Cambria Math"/>
                <a:cs typeface="Cambria Math"/>
              </a:rPr>
              <a:t> </a:t>
            </a:r>
            <a:r>
              <a:rPr dirty="0" smtClean="0" baseline="-16666" sz="1500" spc="7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=</a:t>
            </a:r>
            <a:r>
              <a:rPr dirty="0" smtClean="0" sz="1400" spc="8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0</a:t>
            </a:r>
            <a:r>
              <a:rPr dirty="0" smtClean="0" sz="1400" spc="0">
                <a:latin typeface="Times New Roman"/>
                <a:cs typeface="Times New Roman"/>
              </a:rPr>
              <a:t>).</a:t>
            </a:r>
            <a:r>
              <a:rPr dirty="0" smtClean="0" sz="1400" spc="7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s,</a:t>
            </a:r>
            <a:r>
              <a:rPr dirty="0" smtClean="0" sz="1400" spc="7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nly</a:t>
            </a:r>
            <a:r>
              <a:rPr dirty="0" smtClean="0" sz="1400" spc="6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the</a:t>
            </a:r>
            <a:r>
              <a:rPr dirty="0" smtClean="0" sz="1400" spc="8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gn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7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v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6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ves</a:t>
            </a:r>
            <a:r>
              <a:rPr dirty="0" smtClean="0" sz="1400" spc="7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8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to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8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 c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n.</a:t>
            </a:r>
            <a:r>
              <a:rPr dirty="0" smtClean="0" sz="1400" spc="-8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ra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-65">
                <a:latin typeface="Times New Roman"/>
                <a:cs typeface="Times New Roman"/>
              </a:rPr>
              <a:t> </a:t>
            </a:r>
            <a:r>
              <a:rPr dirty="0" smtClean="0" sz="1400" spc="-90">
                <a:latin typeface="Cambria Math"/>
                <a:cs typeface="Cambria Math"/>
              </a:rPr>
              <a:t>�</a:t>
            </a:r>
            <a:r>
              <a:rPr dirty="0" smtClean="0" baseline="-16666" sz="1500" spc="30">
                <a:latin typeface="Cambria Math"/>
                <a:cs typeface="Cambria Math"/>
              </a:rPr>
              <a:t>1</a:t>
            </a:r>
            <a:r>
              <a:rPr dirty="0" smtClean="0" baseline="-16666" sz="1500" spc="30">
                <a:latin typeface="Cambria Math"/>
                <a:cs typeface="Cambria Math"/>
              </a:rPr>
              <a:t> </a:t>
            </a:r>
            <a:r>
              <a:rPr dirty="0" smtClean="0" baseline="-16666" sz="1500" spc="-142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7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-7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-9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7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lf</a:t>
            </a:r>
            <a:r>
              <a:rPr dirty="0" smtClean="0" sz="1400" spc="-7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</a:t>
            </a:r>
            <a:r>
              <a:rPr dirty="0" smtClean="0" sz="1400" spc="-9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7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7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cle,</a:t>
            </a:r>
            <a:r>
              <a:rPr dirty="0" smtClean="0" sz="1400" spc="-8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40">
                <a:latin typeface="Times New Roman"/>
                <a:cs typeface="Times New Roman"/>
              </a:rPr>
              <a:t> </a:t>
            </a:r>
            <a:r>
              <a:rPr dirty="0" smtClean="0" sz="1400" spc="-50">
                <a:latin typeface="Cambria Math"/>
                <a:cs typeface="Cambria Math"/>
              </a:rPr>
              <a:t>�</a:t>
            </a:r>
            <a:r>
              <a:rPr dirty="0" smtClean="0" baseline="-16666" sz="1500" spc="30">
                <a:latin typeface="Cambria Math"/>
                <a:cs typeface="Cambria Math"/>
              </a:rPr>
              <a:t>2</a:t>
            </a:r>
            <a:r>
              <a:rPr dirty="0" smtClean="0" baseline="-16666" sz="1500" spc="30">
                <a:latin typeface="Cambria Math"/>
                <a:cs typeface="Cambria Math"/>
              </a:rPr>
              <a:t> </a:t>
            </a:r>
            <a:r>
              <a:rPr dirty="0" smtClean="0" baseline="-16666" sz="1500" spc="-157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 du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ng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 n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ve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alf.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44500" y="5801233"/>
            <a:ext cx="6881495" cy="139509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2050414">
              <a:lnSpc>
                <a:spcPct val="100000"/>
              </a:lnSpc>
            </a:pPr>
            <a:r>
              <a:rPr dirty="0" smtClean="0" sz="1200">
                <a:latin typeface="Times New Roman"/>
                <a:cs typeface="Times New Roman"/>
              </a:rPr>
              <a:t>F</a:t>
            </a:r>
            <a:r>
              <a:rPr dirty="0" smtClean="0" sz="1200" spc="-20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G</a:t>
            </a:r>
            <a:r>
              <a:rPr dirty="0" smtClean="0" sz="1200" spc="-5">
                <a:latin typeface="Times New Roman"/>
                <a:cs typeface="Times New Roman"/>
              </a:rPr>
              <a:t>U</a:t>
            </a:r>
            <a:r>
              <a:rPr dirty="0" smtClean="0" sz="1200" spc="0">
                <a:latin typeface="Times New Roman"/>
                <a:cs typeface="Times New Roman"/>
              </a:rPr>
              <a:t>RE 7</a:t>
            </a:r>
            <a:r>
              <a:rPr dirty="0" smtClean="0" sz="1200" spc="-5">
                <a:latin typeface="Times New Roman"/>
                <a:cs typeface="Times New Roman"/>
              </a:rPr>
              <a:t>-</a:t>
            </a:r>
            <a:r>
              <a:rPr dirty="0" smtClean="0" sz="1200" spc="0">
                <a:latin typeface="Times New Roman"/>
                <a:cs typeface="Times New Roman"/>
              </a:rPr>
              <a:t>4: Class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10">
                <a:latin typeface="Times New Roman"/>
                <a:cs typeface="Times New Roman"/>
              </a:rPr>
              <a:t>u</a:t>
            </a:r>
            <a:r>
              <a:rPr dirty="0" smtClean="0" sz="1200" spc="0">
                <a:latin typeface="Times New Roman"/>
                <a:cs typeface="Times New Roman"/>
              </a:rPr>
              <a:t>sh</a:t>
            </a:r>
            <a:r>
              <a:rPr dirty="0" smtClean="0" sz="1200" spc="-5">
                <a:latin typeface="Times New Roman"/>
                <a:cs typeface="Times New Roman"/>
              </a:rPr>
              <a:t>-</a:t>
            </a:r>
            <a:r>
              <a:rPr dirty="0" smtClean="0" sz="1200" spc="0">
                <a:latin typeface="Times New Roman"/>
                <a:cs typeface="Times New Roman"/>
              </a:rPr>
              <a:t>pull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op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tion.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ts val="750"/>
              </a:lnSpc>
              <a:spcBef>
                <a:spcPts val="12"/>
              </a:spcBef>
            </a:pPr>
            <a:endParaRPr sz="750"/>
          </a:p>
          <a:p>
            <a:pPr algn="just" marL="239395" marR="12700" indent="-227329">
              <a:lnSpc>
                <a:spcPct val="103400"/>
              </a:lnSpc>
              <a:buFont typeface="Wingdings"/>
              <a:buChar char=""/>
              <a:tabLst>
                <a:tab pos="239395" algn="l"/>
              </a:tabLst>
            </a:pPr>
            <a:r>
              <a:rPr dirty="0" smtClean="0" sz="1400" spc="0" b="1" i="1">
                <a:latin typeface="Times New Roman"/>
                <a:cs typeface="Times New Roman"/>
              </a:rPr>
              <a:t>Cr</a:t>
            </a:r>
            <a:r>
              <a:rPr dirty="0" smtClean="0" sz="1400" spc="-10" b="1" i="1">
                <a:latin typeface="Times New Roman"/>
                <a:cs typeface="Times New Roman"/>
              </a:rPr>
              <a:t>o</a:t>
            </a:r>
            <a:r>
              <a:rPr dirty="0" smtClean="0" sz="1400" spc="-10" b="1" i="1">
                <a:latin typeface="Times New Roman"/>
                <a:cs typeface="Times New Roman"/>
              </a:rPr>
              <a:t>s</a:t>
            </a:r>
            <a:r>
              <a:rPr dirty="0" smtClean="0" sz="1400" spc="0" b="1" i="1">
                <a:latin typeface="Times New Roman"/>
                <a:cs typeface="Times New Roman"/>
              </a:rPr>
              <a:t>so</a:t>
            </a:r>
            <a:r>
              <a:rPr dirty="0" smtClean="0" sz="1400" spc="-15" b="1" i="1">
                <a:latin typeface="Times New Roman"/>
                <a:cs typeface="Times New Roman"/>
              </a:rPr>
              <a:t>v</a:t>
            </a:r>
            <a:r>
              <a:rPr dirty="0" smtClean="0" sz="1400" spc="0" b="1" i="1">
                <a:latin typeface="Times New Roman"/>
                <a:cs typeface="Times New Roman"/>
              </a:rPr>
              <a:t>er</a:t>
            </a:r>
            <a:r>
              <a:rPr dirty="0" smtClean="0" sz="1400" spc="5" b="1" i="1">
                <a:latin typeface="Times New Roman"/>
                <a:cs typeface="Times New Roman"/>
              </a:rPr>
              <a:t> </a:t>
            </a:r>
            <a:r>
              <a:rPr dirty="0" smtClean="0" sz="1400" spc="-10" b="1" i="1">
                <a:latin typeface="Times New Roman"/>
                <a:cs typeface="Times New Roman"/>
              </a:rPr>
              <a:t>D</a:t>
            </a:r>
            <a:r>
              <a:rPr dirty="0" smtClean="0" sz="1400" spc="-10" b="1" i="1">
                <a:latin typeface="Times New Roman"/>
                <a:cs typeface="Times New Roman"/>
              </a:rPr>
              <a:t>i</a:t>
            </a:r>
            <a:r>
              <a:rPr dirty="0" smtClean="0" sz="1400" spc="0" b="1" i="1">
                <a:latin typeface="Times New Roman"/>
                <a:cs typeface="Times New Roman"/>
              </a:rPr>
              <a:t>s</a:t>
            </a:r>
            <a:r>
              <a:rPr dirty="0" smtClean="0" sz="1400" spc="-10" b="1" i="1">
                <a:latin typeface="Times New Roman"/>
                <a:cs typeface="Times New Roman"/>
              </a:rPr>
              <a:t>t</a:t>
            </a:r>
            <a:r>
              <a:rPr dirty="0" smtClean="0" sz="1400" spc="-10" b="1" i="1">
                <a:latin typeface="Times New Roman"/>
                <a:cs typeface="Times New Roman"/>
              </a:rPr>
              <a:t>o</a:t>
            </a:r>
            <a:r>
              <a:rPr dirty="0" smtClean="0" sz="1400" spc="0" b="1" i="1">
                <a:latin typeface="Times New Roman"/>
                <a:cs typeface="Times New Roman"/>
              </a:rPr>
              <a:t>r</a:t>
            </a:r>
            <a:r>
              <a:rPr dirty="0" smtClean="0" sz="1400" spc="-10" b="1" i="1">
                <a:latin typeface="Times New Roman"/>
                <a:cs typeface="Times New Roman"/>
              </a:rPr>
              <a:t>t</a:t>
            </a:r>
            <a:r>
              <a:rPr dirty="0" smtClean="0" sz="1400" spc="-10" b="1" i="1">
                <a:latin typeface="Times New Roman"/>
                <a:cs typeface="Times New Roman"/>
              </a:rPr>
              <a:t>i</a:t>
            </a:r>
            <a:r>
              <a:rPr dirty="0" smtClean="0" sz="1400" spc="0" b="1" i="1">
                <a:latin typeface="Times New Roman"/>
                <a:cs typeface="Times New Roman"/>
              </a:rPr>
              <a:t>o</a:t>
            </a:r>
            <a:r>
              <a:rPr dirty="0" smtClean="0" sz="1400" spc="-5" b="1" i="1">
                <a:latin typeface="Times New Roman"/>
                <a:cs typeface="Times New Roman"/>
              </a:rPr>
              <a:t>n</a:t>
            </a:r>
            <a:r>
              <a:rPr dirty="0" smtClean="0" sz="1400" spc="0" b="1">
                <a:latin typeface="Times New Roman"/>
                <a:cs typeface="Times New Roman"/>
              </a:rPr>
              <a:t>:</a:t>
            </a:r>
            <a:r>
              <a:rPr dirty="0" smtClean="0" sz="1400" spc="-5" b="1">
                <a:latin typeface="Times New Roman"/>
                <a:cs typeface="Times New Roman"/>
              </a:rPr>
              <a:t> </a:t>
            </a:r>
            <a:r>
              <a:rPr dirty="0" smtClean="0" sz="1400" spc="-2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hen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dc b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se </a:t>
            </a:r>
            <a:r>
              <a:rPr dirty="0" smtClean="0" sz="1400" spc="-10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ge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ze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o,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are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off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 s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nal</a:t>
            </a:r>
            <a:r>
              <a:rPr dirty="0" smtClean="0" sz="1400" spc="6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ge</a:t>
            </a:r>
            <a:r>
              <a:rPr dirty="0" smtClean="0" sz="1400" spc="65">
                <a:latin typeface="Times New Roman"/>
                <a:cs typeface="Times New Roman"/>
              </a:rPr>
              <a:t> 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ust</a:t>
            </a:r>
            <a:r>
              <a:rPr dirty="0" smtClean="0" sz="1400" spc="7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xce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85">
                <a:latin typeface="Times New Roman"/>
                <a:cs typeface="Times New Roman"/>
              </a:rPr>
              <a:t> </a:t>
            </a:r>
            <a:r>
              <a:rPr dirty="0" smtClean="0" sz="1400" spc="-195">
                <a:latin typeface="Cambria Math"/>
                <a:cs typeface="Cambria Math"/>
              </a:rPr>
              <a:t>�</a:t>
            </a:r>
            <a:r>
              <a:rPr dirty="0" smtClean="0" baseline="-16666" sz="1500" spc="97">
                <a:latin typeface="Cambria Math"/>
                <a:cs typeface="Cambria Math"/>
              </a:rPr>
              <a:t>BE</a:t>
            </a:r>
            <a:r>
              <a:rPr dirty="0" smtClean="0" baseline="-16666" sz="1500" spc="97">
                <a:latin typeface="Cambria Math"/>
                <a:cs typeface="Cambria Math"/>
              </a:rPr>
              <a:t> </a:t>
            </a:r>
            <a:r>
              <a:rPr dirty="0" smtClean="0" baseline="-16666" sz="1500" spc="52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be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ore</a:t>
            </a:r>
            <a:r>
              <a:rPr dirty="0" smtClean="0" sz="1400" spc="6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tr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or</a:t>
            </a:r>
            <a:r>
              <a:rPr dirty="0" smtClean="0" sz="1400" spc="6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ts.</a:t>
            </a:r>
            <a:r>
              <a:rPr dirty="0" smtClean="0" sz="1400" spc="6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B</a:t>
            </a:r>
            <a:r>
              <a:rPr dirty="0" smtClean="0" sz="1400" spc="0">
                <a:latin typeface="Times New Roman"/>
                <a:cs typeface="Times New Roman"/>
              </a:rPr>
              <a:t>ec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se</a:t>
            </a:r>
            <a:r>
              <a:rPr dirty="0" smtClean="0" sz="1400" spc="5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</a:t>
            </a:r>
            <a:r>
              <a:rPr dirty="0" smtClean="0" sz="1400" spc="6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is,</a:t>
            </a:r>
            <a:r>
              <a:rPr dirty="0" smtClean="0" sz="1400" spc="5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re</a:t>
            </a:r>
            <a:r>
              <a:rPr dirty="0" smtClean="0" sz="1400" spc="6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7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 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te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v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3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3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3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3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g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alt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3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the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3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3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her</a:t>
            </a:r>
            <a:r>
              <a:rPr dirty="0" smtClean="0" sz="1400" spc="3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or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is</a:t>
            </a:r>
            <a:r>
              <a:rPr dirty="0" smtClean="0" sz="1400" spc="0">
                <a:latin typeface="Times New Roman"/>
                <a:cs typeface="Times New Roman"/>
              </a:rPr>
              <a:t> c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g,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as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n in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ure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15">
                <a:latin typeface="Times New Roman"/>
                <a:cs typeface="Times New Roman"/>
              </a:rPr>
              <a:t>7</a:t>
            </a:r>
            <a:r>
              <a:rPr dirty="0" smtClean="0" sz="1400" spc="0">
                <a:latin typeface="Times New Roman"/>
                <a:cs typeface="Times New Roman"/>
              </a:rPr>
              <a:t>-</a:t>
            </a:r>
            <a:r>
              <a:rPr dirty="0" smtClean="0" sz="1400" spc="5">
                <a:latin typeface="Times New Roman"/>
                <a:cs typeface="Times New Roman"/>
              </a:rPr>
              <a:t>5</a:t>
            </a:r>
            <a:r>
              <a:rPr dirty="0" smtClean="0" sz="1400" spc="0">
                <a:latin typeface="Times New Roman"/>
                <a:cs typeface="Times New Roman"/>
              </a:rPr>
              <a:t>.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ng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disto</a:t>
            </a:r>
            <a:r>
              <a:rPr dirty="0" smtClean="0" sz="1400" spc="-10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ut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ve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orm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15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ca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cr</a:t>
            </a:r>
            <a:r>
              <a:rPr dirty="0" smtClean="0" sz="1400" spc="-10" b="1">
                <a:latin typeface="Times New Roman"/>
                <a:cs typeface="Times New Roman"/>
              </a:rPr>
              <a:t>o</a:t>
            </a:r>
            <a:r>
              <a:rPr dirty="0" smtClean="0" sz="1400" spc="0" b="1">
                <a:latin typeface="Times New Roman"/>
                <a:cs typeface="Times New Roman"/>
              </a:rPr>
              <a:t>s</a:t>
            </a:r>
            <a:r>
              <a:rPr dirty="0" smtClean="0" sz="1400" spc="-10" b="1">
                <a:latin typeface="Times New Roman"/>
                <a:cs typeface="Times New Roman"/>
              </a:rPr>
              <a:t>s</a:t>
            </a:r>
            <a:r>
              <a:rPr dirty="0" smtClean="0" sz="1400" spc="-10" b="1">
                <a:latin typeface="Times New Roman"/>
                <a:cs typeface="Times New Roman"/>
              </a:rPr>
              <a:t>o</a:t>
            </a:r>
            <a:r>
              <a:rPr dirty="0" smtClean="0" sz="1400" spc="0" b="1">
                <a:latin typeface="Times New Roman"/>
                <a:cs typeface="Times New Roman"/>
              </a:rPr>
              <a:t>ver </a:t>
            </a:r>
            <a:r>
              <a:rPr dirty="0" smtClean="0" sz="1400" spc="-15" b="1">
                <a:latin typeface="Times New Roman"/>
                <a:cs typeface="Times New Roman"/>
              </a:rPr>
              <a:t>d</a:t>
            </a:r>
            <a:r>
              <a:rPr dirty="0" smtClean="0" sz="1400" spc="0" b="1">
                <a:latin typeface="Times New Roman"/>
                <a:cs typeface="Times New Roman"/>
              </a:rPr>
              <a:t>is</a:t>
            </a:r>
            <a:r>
              <a:rPr dirty="0" smtClean="0" sz="1400" spc="-15" b="1">
                <a:latin typeface="Times New Roman"/>
                <a:cs typeface="Times New Roman"/>
              </a:rPr>
              <a:t>t</a:t>
            </a:r>
            <a:r>
              <a:rPr dirty="0" smtClean="0" sz="1400" spc="0" b="1">
                <a:latin typeface="Times New Roman"/>
                <a:cs typeface="Times New Roman"/>
              </a:rPr>
              <a:t>or</a:t>
            </a:r>
            <a:r>
              <a:rPr dirty="0" smtClean="0" sz="1400" spc="-15" b="1">
                <a:latin typeface="Times New Roman"/>
                <a:cs typeface="Times New Roman"/>
              </a:rPr>
              <a:t>t</a:t>
            </a:r>
            <a:r>
              <a:rPr dirty="0" smtClean="0" sz="1400" spc="-10" b="1">
                <a:latin typeface="Times New Roman"/>
                <a:cs typeface="Times New Roman"/>
              </a:rPr>
              <a:t>i</a:t>
            </a:r>
            <a:r>
              <a:rPr dirty="0" smtClean="0" sz="1400" spc="0" b="1">
                <a:latin typeface="Times New Roman"/>
                <a:cs typeface="Times New Roman"/>
              </a:rPr>
              <a:t>on.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44500" y="7880350"/>
            <a:ext cx="2728595" cy="7086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 marR="12700">
              <a:lnSpc>
                <a:spcPts val="1380"/>
              </a:lnSpc>
            </a:pPr>
            <a:r>
              <a:rPr dirty="0" smtClean="0" sz="1200">
                <a:latin typeface="Times New Roman"/>
                <a:cs typeface="Times New Roman"/>
              </a:rPr>
              <a:t>F</a:t>
            </a:r>
            <a:r>
              <a:rPr dirty="0" smtClean="0" sz="1200" spc="-20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G</a:t>
            </a:r>
            <a:r>
              <a:rPr dirty="0" smtClean="0" sz="1200" spc="-5">
                <a:latin typeface="Times New Roman"/>
                <a:cs typeface="Times New Roman"/>
              </a:rPr>
              <a:t>U</a:t>
            </a:r>
            <a:r>
              <a:rPr dirty="0" smtClean="0" sz="1200" spc="0">
                <a:latin typeface="Times New Roman"/>
                <a:cs typeface="Times New Roman"/>
              </a:rPr>
              <a:t>RE 7</a:t>
            </a:r>
            <a:r>
              <a:rPr dirty="0" smtClean="0" sz="1200" spc="-5">
                <a:latin typeface="Times New Roman"/>
                <a:cs typeface="Times New Roman"/>
              </a:rPr>
              <a:t>-</a:t>
            </a:r>
            <a:r>
              <a:rPr dirty="0" smtClean="0" sz="1200" spc="0">
                <a:latin typeface="Times New Roman"/>
                <a:cs typeface="Times New Roman"/>
              </a:rPr>
              <a:t>5:</a:t>
            </a:r>
            <a:r>
              <a:rPr dirty="0" smtClean="0" sz="1200" spc="25">
                <a:latin typeface="Times New Roman"/>
                <a:cs typeface="Times New Roman"/>
              </a:rPr>
              <a:t> </a:t>
            </a:r>
            <a:r>
              <a:rPr dirty="0" smtClean="0" sz="1200" spc="-30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llust</a:t>
            </a:r>
            <a:r>
              <a:rPr dirty="0" smtClean="0" sz="1200" spc="10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tion of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rossover</a:t>
            </a:r>
            <a:r>
              <a:rPr dirty="0" smtClean="0" sz="1200" spc="0">
                <a:latin typeface="Times New Roman"/>
                <a:cs typeface="Times New Roman"/>
              </a:rPr>
              <a:t> distortion in a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lass B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10">
                <a:latin typeface="Times New Roman"/>
                <a:cs typeface="Times New Roman"/>
              </a:rPr>
              <a:t>u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5">
                <a:latin typeface="Times New Roman"/>
                <a:cs typeface="Times New Roman"/>
              </a:rPr>
              <a:t>h</a:t>
            </a:r>
            <a:r>
              <a:rPr dirty="0" smtClean="0" sz="1200" spc="-5">
                <a:latin typeface="Times New Roman"/>
                <a:cs typeface="Times New Roman"/>
              </a:rPr>
              <a:t>-</a:t>
            </a:r>
            <a:r>
              <a:rPr dirty="0" smtClean="0" sz="1200" spc="0">
                <a:latin typeface="Times New Roman"/>
                <a:cs typeface="Times New Roman"/>
              </a:rPr>
              <a:t>pull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mplifi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r.</a:t>
            </a:r>
            <a:r>
              <a:rPr dirty="0" smtClean="0" sz="1200" spc="0">
                <a:latin typeface="Times New Roman"/>
                <a:cs typeface="Times New Roman"/>
              </a:rPr>
              <a:t> The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tr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nsistors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ondu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 </a:t>
            </a:r>
            <a:r>
              <a:rPr dirty="0" smtClean="0" sz="1200" spc="10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10">
                <a:latin typeface="Times New Roman"/>
                <a:cs typeface="Times New Roman"/>
              </a:rPr>
              <a:t>l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duri</a:t>
            </a:r>
            <a:r>
              <a:rPr dirty="0" smtClean="0" sz="1200" spc="5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g</a:t>
            </a:r>
            <a:r>
              <a:rPr dirty="0" smtClean="0" sz="1200" spc="-1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portions</a:t>
            </a:r>
            <a:r>
              <a:rPr dirty="0" smtClean="0" sz="1200" spc="0">
                <a:latin typeface="Times New Roman"/>
                <a:cs typeface="Times New Roman"/>
              </a:rPr>
              <a:t> of the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input indi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ted </a:t>
            </a:r>
            <a:r>
              <a:rPr dirty="0" smtClean="0" sz="1200" spc="20">
                <a:latin typeface="Times New Roman"/>
                <a:cs typeface="Times New Roman"/>
              </a:rPr>
              <a:t>b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-1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 sh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 </a:t>
            </a:r>
            <a:r>
              <a:rPr dirty="0" smtClean="0" sz="1200" spc="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304800" y="307847"/>
            <a:ext cx="7164069" cy="0"/>
          </a:xfrm>
          <a:custGeom>
            <a:avLst/>
            <a:gdLst/>
            <a:ahLst/>
            <a:cxnLst/>
            <a:rect l="l" t="t" r="r" b="b"/>
            <a:pathLst>
              <a:path w="7164069" h="0">
                <a:moveTo>
                  <a:pt x="0" y="0"/>
                </a:moveTo>
                <a:lnTo>
                  <a:pt x="7164069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" name="object 8"/>
          <p:cNvSpPr/>
          <p:nvPr/>
        </p:nvSpPr>
        <p:spPr>
          <a:xfrm>
            <a:off x="307847" y="310845"/>
            <a:ext cx="0" cy="9437878"/>
          </a:xfrm>
          <a:custGeom>
            <a:avLst/>
            <a:gdLst/>
            <a:ahLst/>
            <a:cxnLst/>
            <a:rect l="l" t="t" r="r" b="b"/>
            <a:pathLst>
              <a:path w="0" h="9437878">
                <a:moveTo>
                  <a:pt x="0" y="0"/>
                </a:moveTo>
                <a:lnTo>
                  <a:pt x="0" y="9437878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" name="object 9"/>
          <p:cNvSpPr/>
          <p:nvPr/>
        </p:nvSpPr>
        <p:spPr>
          <a:xfrm>
            <a:off x="7465821" y="310845"/>
            <a:ext cx="0" cy="9437878"/>
          </a:xfrm>
          <a:custGeom>
            <a:avLst/>
            <a:gdLst/>
            <a:ahLst/>
            <a:cxnLst/>
            <a:rect l="l" t="t" r="r" b="b"/>
            <a:pathLst>
              <a:path w="0" h="9437878">
                <a:moveTo>
                  <a:pt x="0" y="0"/>
                </a:moveTo>
                <a:lnTo>
                  <a:pt x="0" y="9437878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" name="object 10"/>
          <p:cNvSpPr/>
          <p:nvPr/>
        </p:nvSpPr>
        <p:spPr>
          <a:xfrm>
            <a:off x="304800" y="9751924"/>
            <a:ext cx="7164069" cy="0"/>
          </a:xfrm>
          <a:custGeom>
            <a:avLst/>
            <a:gdLst/>
            <a:ahLst/>
            <a:cxnLst/>
            <a:rect l="l" t="t" r="r" b="b"/>
            <a:pathLst>
              <a:path w="7164069" h="0">
                <a:moveTo>
                  <a:pt x="0" y="0"/>
                </a:moveTo>
                <a:lnTo>
                  <a:pt x="7164069" y="0"/>
                </a:lnTo>
              </a:path>
            </a:pathLst>
          </a:custGeom>
          <a:ln w="767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" name="object 11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100">
                <a:latin typeface="Calibri"/>
                <a:cs typeface="Calibri"/>
              </a:rPr>
              <a:t>1</a:t>
            </a:fld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169664" y="897636"/>
            <a:ext cx="3252216" cy="309524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" name="object 3"/>
          <p:cNvSpPr/>
          <p:nvPr/>
        </p:nvSpPr>
        <p:spPr>
          <a:xfrm>
            <a:off x="3848100" y="5045964"/>
            <a:ext cx="3505200" cy="359968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444500" y="417260"/>
            <a:ext cx="6885940" cy="95821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just" marL="241300" marR="12700" indent="-228600">
              <a:lnSpc>
                <a:spcPct val="111100"/>
              </a:lnSpc>
              <a:buFont typeface="Wingdings"/>
              <a:buChar char=""/>
              <a:tabLst>
                <a:tab pos="241300" algn="l"/>
              </a:tabLst>
            </a:pPr>
            <a:r>
              <a:rPr dirty="0" smtClean="0" sz="1400" spc="0" b="1">
                <a:latin typeface="Times New Roman"/>
                <a:cs typeface="Times New Roman"/>
              </a:rPr>
              <a:t>Bi</a:t>
            </a:r>
            <a:r>
              <a:rPr dirty="0" smtClean="0" sz="1400" spc="-10" b="1">
                <a:latin typeface="Times New Roman"/>
                <a:cs typeface="Times New Roman"/>
              </a:rPr>
              <a:t>a</a:t>
            </a:r>
            <a:r>
              <a:rPr dirty="0" smtClean="0" sz="1400" spc="-10" b="1">
                <a:latin typeface="Times New Roman"/>
                <a:cs typeface="Times New Roman"/>
              </a:rPr>
              <a:t>s</a:t>
            </a:r>
            <a:r>
              <a:rPr dirty="0" smtClean="0" sz="1400" spc="0" b="1">
                <a:latin typeface="Times New Roman"/>
                <a:cs typeface="Times New Roman"/>
              </a:rPr>
              <a:t>ing</a:t>
            </a:r>
            <a:r>
              <a:rPr dirty="0" smtClean="0" sz="1400" spc="10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t</a:t>
            </a:r>
            <a:r>
              <a:rPr dirty="0" smtClean="0" sz="1400" spc="-15" b="1">
                <a:latin typeface="Times New Roman"/>
                <a:cs typeface="Times New Roman"/>
              </a:rPr>
              <a:t>h</a:t>
            </a:r>
            <a:r>
              <a:rPr dirty="0" smtClean="0" sz="1400" spc="0" b="1">
                <a:latin typeface="Times New Roman"/>
                <a:cs typeface="Times New Roman"/>
              </a:rPr>
              <a:t>e</a:t>
            </a:r>
            <a:r>
              <a:rPr dirty="0" smtClean="0" sz="1400" spc="5" b="1">
                <a:latin typeface="Times New Roman"/>
                <a:cs typeface="Times New Roman"/>
              </a:rPr>
              <a:t> </a:t>
            </a:r>
            <a:r>
              <a:rPr dirty="0" smtClean="0" sz="1400" spc="-10" b="1">
                <a:latin typeface="Times New Roman"/>
                <a:cs typeface="Times New Roman"/>
              </a:rPr>
              <a:t>P</a:t>
            </a:r>
            <a:r>
              <a:rPr dirty="0" smtClean="0" sz="1400" spc="0" b="1">
                <a:latin typeface="Times New Roman"/>
                <a:cs typeface="Times New Roman"/>
              </a:rPr>
              <a:t>us</a:t>
            </a:r>
            <a:r>
              <a:rPr dirty="0" smtClean="0" sz="1400" spc="5" b="1">
                <a:latin typeface="Times New Roman"/>
                <a:cs typeface="Times New Roman"/>
              </a:rPr>
              <a:t>h</a:t>
            </a:r>
            <a:r>
              <a:rPr dirty="0" smtClean="0" sz="1400" spc="0" b="1">
                <a:latin typeface="Times New Roman"/>
                <a:cs typeface="Times New Roman"/>
              </a:rPr>
              <a:t>-</a:t>
            </a:r>
            <a:r>
              <a:rPr dirty="0" smtClean="0" sz="1400" spc="-10" b="1">
                <a:latin typeface="Times New Roman"/>
                <a:cs typeface="Times New Roman"/>
              </a:rPr>
              <a:t>P</a:t>
            </a:r>
            <a:r>
              <a:rPr dirty="0" smtClean="0" sz="1400" spc="-15" b="1">
                <a:latin typeface="Times New Roman"/>
                <a:cs typeface="Times New Roman"/>
              </a:rPr>
              <a:t>u</a:t>
            </a:r>
            <a:r>
              <a:rPr dirty="0" smtClean="0" sz="1400" spc="0" b="1">
                <a:latin typeface="Times New Roman"/>
                <a:cs typeface="Times New Roman"/>
              </a:rPr>
              <a:t>ll</a:t>
            </a:r>
            <a:r>
              <a:rPr dirty="0" smtClean="0" sz="1400" spc="10" b="1">
                <a:latin typeface="Times New Roman"/>
                <a:cs typeface="Times New Roman"/>
              </a:rPr>
              <a:t> </a:t>
            </a:r>
            <a:r>
              <a:rPr dirty="0" smtClean="0" sz="1400" spc="-10" b="1">
                <a:latin typeface="Times New Roman"/>
                <a:cs typeface="Times New Roman"/>
              </a:rPr>
              <a:t>A</a:t>
            </a:r>
            <a:r>
              <a:rPr dirty="0" smtClean="0" sz="1400" spc="-20" b="1">
                <a:latin typeface="Times New Roman"/>
                <a:cs typeface="Times New Roman"/>
              </a:rPr>
              <a:t>m</a:t>
            </a:r>
            <a:r>
              <a:rPr dirty="0" smtClean="0" sz="1400" spc="0" b="1">
                <a:latin typeface="Times New Roman"/>
                <a:cs typeface="Times New Roman"/>
              </a:rPr>
              <a:t>plif</a:t>
            </a:r>
            <a:r>
              <a:rPr dirty="0" smtClean="0" sz="1400" spc="-10" b="1">
                <a:latin typeface="Times New Roman"/>
                <a:cs typeface="Times New Roman"/>
              </a:rPr>
              <a:t>i</a:t>
            </a:r>
            <a:r>
              <a:rPr dirty="0" smtClean="0" sz="1400" spc="0" b="1">
                <a:latin typeface="Times New Roman"/>
                <a:cs typeface="Times New Roman"/>
              </a:rPr>
              <a:t>er</a:t>
            </a:r>
            <a:r>
              <a:rPr dirty="0" smtClean="0" sz="1400" spc="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f</a:t>
            </a:r>
            <a:r>
              <a:rPr dirty="0" smtClean="0" sz="1400" spc="-10" b="1">
                <a:latin typeface="Times New Roman"/>
                <a:cs typeface="Times New Roman"/>
              </a:rPr>
              <a:t>o</a:t>
            </a:r>
            <a:r>
              <a:rPr dirty="0" smtClean="0" sz="1400" spc="0" b="1">
                <a:latin typeface="Times New Roman"/>
                <a:cs typeface="Times New Roman"/>
              </a:rPr>
              <a:t>r</a:t>
            </a:r>
            <a:r>
              <a:rPr dirty="0" smtClean="0" sz="1400" spc="5" b="1">
                <a:latin typeface="Times New Roman"/>
                <a:cs typeface="Times New Roman"/>
              </a:rPr>
              <a:t> </a:t>
            </a:r>
            <a:r>
              <a:rPr dirty="0" smtClean="0" sz="1400" spc="-10" b="1">
                <a:latin typeface="Times New Roman"/>
                <a:cs typeface="Times New Roman"/>
              </a:rPr>
              <a:t>C</a:t>
            </a:r>
            <a:r>
              <a:rPr dirty="0" smtClean="0" sz="1400" spc="0" b="1">
                <a:latin typeface="Times New Roman"/>
                <a:cs typeface="Times New Roman"/>
              </a:rPr>
              <a:t>l</a:t>
            </a:r>
            <a:r>
              <a:rPr dirty="0" smtClean="0" sz="1400" spc="-10" b="1">
                <a:latin typeface="Times New Roman"/>
                <a:cs typeface="Times New Roman"/>
              </a:rPr>
              <a:t>a</a:t>
            </a:r>
            <a:r>
              <a:rPr dirty="0" smtClean="0" sz="1400" spc="-10" b="1">
                <a:latin typeface="Times New Roman"/>
                <a:cs typeface="Times New Roman"/>
              </a:rPr>
              <a:t>s</a:t>
            </a:r>
            <a:r>
              <a:rPr dirty="0" smtClean="0" sz="1400" spc="0" b="1">
                <a:latin typeface="Times New Roman"/>
                <a:cs typeface="Times New Roman"/>
              </a:rPr>
              <a:t>s</a:t>
            </a:r>
            <a:r>
              <a:rPr dirty="0" smtClean="0" sz="1400" spc="10" b="1">
                <a:latin typeface="Times New Roman"/>
                <a:cs typeface="Times New Roman"/>
              </a:rPr>
              <a:t> </a:t>
            </a:r>
            <a:r>
              <a:rPr dirty="0" smtClean="0" sz="1400" spc="-10" b="1">
                <a:latin typeface="Times New Roman"/>
                <a:cs typeface="Times New Roman"/>
              </a:rPr>
              <a:t>A</a:t>
            </a:r>
            <a:r>
              <a:rPr dirty="0" smtClean="0" sz="1400" spc="0" b="1">
                <a:latin typeface="Times New Roman"/>
                <a:cs typeface="Times New Roman"/>
              </a:rPr>
              <a:t>B</a:t>
            </a:r>
            <a:r>
              <a:rPr dirty="0" smtClean="0" sz="1400" spc="2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Oper</a:t>
            </a:r>
            <a:r>
              <a:rPr dirty="0" smtClean="0" sz="1400" spc="-10" b="1">
                <a:latin typeface="Times New Roman"/>
                <a:cs typeface="Times New Roman"/>
              </a:rPr>
              <a:t>a</a:t>
            </a:r>
            <a:r>
              <a:rPr dirty="0" smtClean="0" sz="1400" spc="0" b="1">
                <a:latin typeface="Times New Roman"/>
                <a:cs typeface="Times New Roman"/>
              </a:rPr>
              <a:t>t</a:t>
            </a:r>
            <a:r>
              <a:rPr dirty="0" smtClean="0" sz="1400" spc="-10" b="1">
                <a:latin typeface="Times New Roman"/>
                <a:cs typeface="Times New Roman"/>
              </a:rPr>
              <a:t>i</a:t>
            </a:r>
            <a:r>
              <a:rPr dirty="0" smtClean="0" sz="1400" spc="0" b="1">
                <a:latin typeface="Times New Roman"/>
                <a:cs typeface="Times New Roman"/>
              </a:rPr>
              <a:t>on:</a:t>
            </a:r>
            <a:r>
              <a:rPr dirty="0" smtClean="0" sz="1400" spc="10" b="1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la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B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plif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,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shown</a:t>
            </a:r>
            <a:r>
              <a:rPr dirty="0" smtClean="0" sz="1400" spc="0">
                <a:latin typeface="Times New Roman"/>
                <a:cs typeface="Times New Roman"/>
              </a:rPr>
              <a:t> in</a:t>
            </a:r>
            <a:r>
              <a:rPr dirty="0" smtClean="0" sz="1400" spc="-5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ure</a:t>
            </a:r>
            <a:r>
              <a:rPr dirty="0" smtClean="0" sz="1400" spc="-5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7-</a:t>
            </a:r>
            <a:r>
              <a:rPr dirty="0" smtClean="0" sz="1400" spc="5">
                <a:latin typeface="Times New Roman"/>
                <a:cs typeface="Times New Roman"/>
              </a:rPr>
              <a:t>6</a:t>
            </a:r>
            <a:r>
              <a:rPr dirty="0" smtClean="0" sz="1400" spc="0">
                <a:latin typeface="Times New Roman"/>
                <a:cs typeface="Times New Roman"/>
              </a:rPr>
              <a:t>,</a:t>
            </a:r>
            <a:r>
              <a:rPr dirty="0" smtClean="0" sz="1400" spc="-5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5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b</a:t>
            </a:r>
            <a:r>
              <a:rPr dirty="0" smtClean="0" sz="1400" spc="0">
                <a:latin typeface="Times New Roman"/>
                <a:cs typeface="Times New Roman"/>
              </a:rPr>
              <a:t>ia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5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tly</a:t>
            </a:r>
            <a:r>
              <a:rPr dirty="0" smtClean="0" sz="1400" spc="-7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b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ve</a:t>
            </a:r>
            <a:r>
              <a:rPr dirty="0" smtClean="0" sz="1400" spc="-5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f</a:t>
            </a:r>
            <a:r>
              <a:rPr dirty="0" smtClean="0" sz="1400" spc="-5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5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pe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at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5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5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-5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near</a:t>
            </a:r>
            <a:r>
              <a:rPr dirty="0" smtClean="0" sz="1400" spc="-5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5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-5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y</a:t>
            </a:r>
            <a:r>
              <a:rPr dirty="0" smtClean="0" sz="1400" spc="-45">
                <a:latin typeface="Times New Roman"/>
                <a:cs typeface="Times New Roman"/>
              </a:rPr>
              <a:t> 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ore</a:t>
            </a:r>
            <a:r>
              <a:rPr dirty="0" smtClean="0" sz="1400" spc="0">
                <a:latin typeface="Times New Roman"/>
                <a:cs typeface="Times New Roman"/>
              </a:rPr>
              <a:t> th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1</a:t>
            </a:r>
            <a:r>
              <a:rPr dirty="0" smtClean="0" sz="1400" spc="-10">
                <a:latin typeface="Times New Roman"/>
                <a:cs typeface="Times New Roman"/>
              </a:rPr>
              <a:t>8</a:t>
            </a:r>
            <a:r>
              <a:rPr dirty="0" smtClean="0" sz="1400" spc="0">
                <a:latin typeface="Times New Roman"/>
                <a:cs typeface="Times New Roman"/>
              </a:rPr>
              <a:t>0</a:t>
            </a:r>
            <a:r>
              <a:rPr dirty="0" smtClean="0" sz="1400" spc="0">
                <a:latin typeface="Cambria Math"/>
                <a:cs typeface="Cambria Math"/>
              </a:rPr>
              <a:t>°</a:t>
            </a:r>
            <a:r>
              <a:rPr dirty="0" smtClean="0" sz="1400" spc="4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cle.</a:t>
            </a:r>
            <a:endParaRPr sz="1400">
              <a:latin typeface="Times New Roman"/>
              <a:cs typeface="Times New Roman"/>
            </a:endParaRPr>
          </a:p>
          <a:p>
            <a:pPr marL="241300" indent="-228600">
              <a:lnSpc>
                <a:spcPct val="100000"/>
              </a:lnSpc>
              <a:spcBef>
                <a:spcPts val="165"/>
              </a:spcBef>
              <a:buFont typeface="Wingdings"/>
              <a:buChar char=""/>
              <a:tabLst>
                <a:tab pos="241300" algn="l"/>
              </a:tabLst>
            </a:pPr>
            <a:r>
              <a:rPr dirty="0" smtClean="0" sz="1400" spc="0">
                <a:latin typeface="Times New Roman"/>
                <a:cs typeface="Times New Roman"/>
              </a:rPr>
              <a:t>Cl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ss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B </a:t>
            </a:r>
            <a:r>
              <a:rPr dirty="0" smtClean="0" sz="1400" spc="-2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li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ina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es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cr</a:t>
            </a:r>
            <a:r>
              <a:rPr dirty="0" smtClean="0" sz="1400" spc="-5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ver 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on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ure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ss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44500" y="2130806"/>
            <a:ext cx="4037965" cy="59753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>
                <a:latin typeface="Times New Roman"/>
                <a:cs typeface="Times New Roman"/>
              </a:rPr>
              <a:t>F</a:t>
            </a:r>
            <a:r>
              <a:rPr dirty="0" smtClean="0" sz="1200" spc="-20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G</a:t>
            </a:r>
            <a:r>
              <a:rPr dirty="0" smtClean="0" sz="1200" spc="-5">
                <a:latin typeface="Times New Roman"/>
                <a:cs typeface="Times New Roman"/>
              </a:rPr>
              <a:t>U</a:t>
            </a:r>
            <a:r>
              <a:rPr dirty="0" smtClean="0" sz="1200" spc="0">
                <a:latin typeface="Times New Roman"/>
                <a:cs typeface="Times New Roman"/>
              </a:rPr>
              <a:t>RE 7</a:t>
            </a:r>
            <a:r>
              <a:rPr dirty="0" smtClean="0" sz="1200" spc="-5">
                <a:latin typeface="Times New Roman"/>
                <a:cs typeface="Times New Roman"/>
              </a:rPr>
              <a:t>-</a:t>
            </a:r>
            <a:r>
              <a:rPr dirty="0" smtClean="0" sz="1200" spc="0">
                <a:latin typeface="Times New Roman"/>
                <a:cs typeface="Times New Roman"/>
              </a:rPr>
              <a:t>6: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B</a:t>
            </a:r>
            <a:r>
              <a:rPr dirty="0" smtClean="0" sz="1200" spc="0">
                <a:latin typeface="Times New Roman"/>
                <a:cs typeface="Times New Roman"/>
              </a:rPr>
              <a:t>iasi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g</a:t>
            </a:r>
            <a:r>
              <a:rPr dirty="0" smtClean="0" sz="1200" spc="-1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10">
                <a:latin typeface="Times New Roman"/>
                <a:cs typeface="Times New Roman"/>
              </a:rPr>
              <a:t>h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push</a:t>
            </a:r>
            <a:r>
              <a:rPr dirty="0" smtClean="0" sz="1200" spc="-5">
                <a:latin typeface="Times New Roman"/>
                <a:cs typeface="Times New Roman"/>
              </a:rPr>
              <a:t>-</a:t>
            </a:r>
            <a:r>
              <a:rPr dirty="0" smtClean="0" sz="1200" spc="0">
                <a:latin typeface="Times New Roman"/>
                <a:cs typeface="Times New Roman"/>
              </a:rPr>
              <a:t>pull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mplifi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 </a:t>
            </a:r>
            <a:r>
              <a:rPr dirty="0" smtClean="0" sz="1200" spc="-10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15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ur</a:t>
            </a:r>
            <a:r>
              <a:rPr dirty="0" smtClean="0" sz="1200" spc="-10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nt</a:t>
            </a:r>
            <a:r>
              <a:rPr dirty="0" smtClean="0" sz="1200" spc="-5">
                <a:latin typeface="Times New Roman"/>
                <a:cs typeface="Times New Roman"/>
              </a:rPr>
              <a:t>-</a:t>
            </a:r>
            <a:r>
              <a:rPr dirty="0" smtClean="0" sz="1200" spc="0">
                <a:latin typeface="Times New Roman"/>
                <a:cs typeface="Times New Roman"/>
              </a:rPr>
              <a:t>mi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ror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diode bi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to eliminate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rossov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 d</a:t>
            </a:r>
            <a:r>
              <a:rPr dirty="0" smtClean="0" sz="1200" spc="5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stortion.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45"/>
              </a:spcBef>
            </a:pPr>
            <a:r>
              <a:rPr dirty="0" smtClean="0" sz="1200">
                <a:latin typeface="Times New Roman"/>
                <a:cs typeface="Times New Roman"/>
              </a:rPr>
              <a:t>The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tr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nsistors fo</a:t>
            </a:r>
            <a:r>
              <a:rPr dirty="0" smtClean="0" sz="1200" spc="-10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m a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10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mpl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ment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1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ir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(o</a:t>
            </a:r>
            <a:r>
              <a:rPr dirty="0" smtClean="0" sz="1200" spc="5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10" i="1">
                <a:latin typeface="Times New Roman"/>
                <a:cs typeface="Times New Roman"/>
              </a:rPr>
              <a:t>n</a:t>
            </a:r>
            <a:r>
              <a:rPr dirty="0" smtClean="0" sz="1200" spc="0" i="1">
                <a:latin typeface="Times New Roman"/>
                <a:cs typeface="Times New Roman"/>
              </a:rPr>
              <a:t>pn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 one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 i="1">
                <a:latin typeface="Times New Roman"/>
                <a:cs typeface="Times New Roman"/>
              </a:rPr>
              <a:t>pnp</a:t>
            </a:r>
            <a:r>
              <a:rPr dirty="0" smtClean="0" sz="1200" spc="0">
                <a:latin typeface="Times New Roman"/>
                <a:cs typeface="Times New Roman"/>
              </a:rPr>
              <a:t>)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44500" y="3969547"/>
            <a:ext cx="6823709" cy="451484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239395" marR="12700" indent="-227329">
              <a:lnSpc>
                <a:spcPct val="102899"/>
              </a:lnSpc>
              <a:buFont typeface="Wingdings"/>
              <a:buChar char=""/>
              <a:tabLst>
                <a:tab pos="239395" algn="l"/>
              </a:tabLst>
            </a:pPr>
            <a:r>
              <a:rPr dirty="0" smtClean="0" sz="1400" spc="0" b="1" i="1">
                <a:latin typeface="Times New Roman"/>
                <a:cs typeface="Times New Roman"/>
              </a:rPr>
              <a:t>AC </a:t>
            </a:r>
            <a:r>
              <a:rPr dirty="0" smtClean="0" sz="1400" spc="-10" b="1" i="1">
                <a:latin typeface="Times New Roman"/>
                <a:cs typeface="Times New Roman"/>
              </a:rPr>
              <a:t>O</a:t>
            </a:r>
            <a:r>
              <a:rPr dirty="0" smtClean="0" sz="1400" spc="0" b="1" i="1">
                <a:latin typeface="Times New Roman"/>
                <a:cs typeface="Times New Roman"/>
              </a:rPr>
              <a:t>pe</a:t>
            </a:r>
            <a:r>
              <a:rPr dirty="0" smtClean="0" sz="1400" spc="-10" b="1" i="1">
                <a:latin typeface="Times New Roman"/>
                <a:cs typeface="Times New Roman"/>
              </a:rPr>
              <a:t>r</a:t>
            </a:r>
            <a:r>
              <a:rPr dirty="0" smtClean="0" sz="1400" spc="-10" b="1" i="1">
                <a:latin typeface="Times New Roman"/>
                <a:cs typeface="Times New Roman"/>
              </a:rPr>
              <a:t>a</a:t>
            </a:r>
            <a:r>
              <a:rPr dirty="0" smtClean="0" sz="1400" spc="0" b="1" i="1">
                <a:latin typeface="Times New Roman"/>
                <a:cs typeface="Times New Roman"/>
              </a:rPr>
              <a:t>t</a:t>
            </a:r>
            <a:r>
              <a:rPr dirty="0" smtClean="0" sz="1400" spc="-10" b="1" i="1">
                <a:latin typeface="Times New Roman"/>
                <a:cs typeface="Times New Roman"/>
              </a:rPr>
              <a:t>i</a:t>
            </a:r>
            <a:r>
              <a:rPr dirty="0" smtClean="0" sz="1400" spc="0" b="1" i="1">
                <a:latin typeface="Times New Roman"/>
                <a:cs typeface="Times New Roman"/>
              </a:rPr>
              <a:t>o</a:t>
            </a:r>
            <a:r>
              <a:rPr dirty="0" smtClean="0" sz="1400" spc="-10" b="1" i="1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: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c satur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urr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or a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20">
                <a:latin typeface="Times New Roman"/>
                <a:cs typeface="Times New Roman"/>
              </a:rPr>
              <a:t>w</a:t>
            </a:r>
            <a:r>
              <a:rPr dirty="0" smtClean="0" sz="1400" spc="2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-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ly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5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er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on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25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ss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2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B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-</a:t>
            </a:r>
            <a:r>
              <a:rPr dirty="0" smtClean="0" sz="1400" spc="0">
                <a:latin typeface="Times New Roman"/>
                <a:cs typeface="Times New Roman"/>
              </a:rPr>
              <a:t> p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ll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plif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er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re </a:t>
            </a:r>
            <a:r>
              <a:rPr dirty="0" smtClean="0" sz="1400" spc="15">
                <a:latin typeface="Times New Roman"/>
                <a:cs typeface="Times New Roman"/>
              </a:rPr>
              <a:t>7</a:t>
            </a:r>
            <a:r>
              <a:rPr dirty="0" smtClean="0" sz="1400" spc="-15">
                <a:latin typeface="Times New Roman"/>
                <a:cs typeface="Times New Roman"/>
              </a:rPr>
              <a:t>-</a:t>
            </a:r>
            <a:r>
              <a:rPr dirty="0" smtClean="0" sz="1400" spc="0">
                <a:latin typeface="Times New Roman"/>
                <a:cs typeface="Times New Roman"/>
              </a:rPr>
              <a:t>6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is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927605" y="4457319"/>
            <a:ext cx="1274445" cy="21462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baseline="11904" sz="2100">
                <a:latin typeface="Cambria Math"/>
                <a:cs typeface="Cambria Math"/>
              </a:rPr>
              <a:t>𝑰</a:t>
            </a:r>
            <a:r>
              <a:rPr dirty="0" smtClean="0" sz="1000" spc="-10">
                <a:latin typeface="Cambria Math"/>
                <a:cs typeface="Cambria Math"/>
              </a:rPr>
              <a:t>𝒄</a:t>
            </a:r>
            <a:r>
              <a:rPr dirty="0" smtClean="0" baseline="2777" sz="1500" spc="-22">
                <a:latin typeface="Cambria Math"/>
                <a:cs typeface="Cambria Math"/>
              </a:rPr>
              <a:t>(</a:t>
            </a:r>
            <a:r>
              <a:rPr dirty="0" smtClean="0" sz="1000" spc="-10">
                <a:latin typeface="Cambria Math"/>
                <a:cs typeface="Cambria Math"/>
              </a:rPr>
              <a:t>�𝒂�</a:t>
            </a:r>
            <a:r>
              <a:rPr dirty="0" smtClean="0" baseline="2777" sz="1500" spc="-7">
                <a:latin typeface="Cambria Math"/>
                <a:cs typeface="Cambria Math"/>
              </a:rPr>
              <a:t>)</a:t>
            </a:r>
            <a:r>
              <a:rPr dirty="0" smtClean="0" baseline="2777" sz="1500" spc="-7">
                <a:latin typeface="Cambria Math"/>
                <a:cs typeface="Cambria Math"/>
              </a:rPr>
              <a:t> </a:t>
            </a:r>
            <a:r>
              <a:rPr dirty="0" smtClean="0" baseline="2777" sz="1500" spc="-7">
                <a:latin typeface="Cambria Math"/>
                <a:cs typeface="Cambria Math"/>
              </a:rPr>
              <a:t> </a:t>
            </a:r>
            <a:r>
              <a:rPr dirty="0" smtClean="0" baseline="11904" sz="2100" spc="0">
                <a:latin typeface="Cambria Math"/>
                <a:cs typeface="Cambria Math"/>
              </a:rPr>
              <a:t>=</a:t>
            </a:r>
            <a:r>
              <a:rPr dirty="0" smtClean="0" baseline="11904" sz="2100" spc="120">
                <a:latin typeface="Cambria Math"/>
                <a:cs typeface="Cambria Math"/>
              </a:rPr>
              <a:t> </a:t>
            </a:r>
            <a:r>
              <a:rPr dirty="0" smtClean="0" baseline="11904" sz="2100" spc="0">
                <a:latin typeface="Cambria Math"/>
                <a:cs typeface="Cambria Math"/>
              </a:rPr>
              <a:t>𝑽</a:t>
            </a:r>
            <a:r>
              <a:rPr dirty="0" smtClean="0" sz="1000" spc="-10">
                <a:latin typeface="Cambria Math"/>
                <a:cs typeface="Cambria Math"/>
              </a:rPr>
              <a:t>�</a:t>
            </a:r>
            <a:r>
              <a:rPr dirty="0" smtClean="0" sz="1000" spc="50">
                <a:latin typeface="Cambria Math"/>
                <a:cs typeface="Cambria Math"/>
              </a:rPr>
              <a:t>�</a:t>
            </a:r>
            <a:r>
              <a:rPr dirty="0" smtClean="0" baseline="13888" sz="2100" spc="0">
                <a:latin typeface="Cambria Math"/>
                <a:cs typeface="Cambria Math"/>
              </a:rPr>
              <a:t>⁄</a:t>
            </a:r>
            <a:r>
              <a:rPr dirty="0" smtClean="0" baseline="11904" sz="2100" spc="0">
                <a:latin typeface="Cambria Math"/>
                <a:cs typeface="Cambria Math"/>
              </a:rPr>
              <a:t>𝑹</a:t>
            </a:r>
            <a:r>
              <a:rPr dirty="0" smtClean="0" sz="1000" spc="-10">
                <a:latin typeface="Cambria Math"/>
                <a:cs typeface="Cambria Math"/>
              </a:rPr>
              <a:t>𝑳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741545" y="4420742"/>
            <a:ext cx="1066165" cy="224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Cambria Math"/>
                <a:cs typeface="Cambria Math"/>
              </a:rPr>
              <a:t>Eq</a:t>
            </a:r>
            <a:r>
              <a:rPr dirty="0" smtClean="0" sz="1400" spc="-10">
                <a:latin typeface="Cambria Math"/>
                <a:cs typeface="Cambria Math"/>
              </a:rPr>
              <a:t>u</a:t>
            </a:r>
            <a:r>
              <a:rPr dirty="0" smtClean="0" sz="1400" spc="0">
                <a:latin typeface="Cambria Math"/>
                <a:cs typeface="Cambria Math"/>
              </a:rPr>
              <a:t>at</a:t>
            </a:r>
            <a:r>
              <a:rPr dirty="0" smtClean="0" sz="1400" spc="-10">
                <a:latin typeface="Cambria Math"/>
                <a:cs typeface="Cambria Math"/>
              </a:rPr>
              <a:t>i</a:t>
            </a:r>
            <a:r>
              <a:rPr dirty="0" smtClean="0" sz="1400" spc="0">
                <a:latin typeface="Cambria Math"/>
                <a:cs typeface="Cambria Math"/>
              </a:rPr>
              <a:t>on</a:t>
            </a:r>
            <a:r>
              <a:rPr dirty="0" smtClean="0" sz="1400" spc="-5">
                <a:latin typeface="Cambria Math"/>
                <a:cs typeface="Cambria Math"/>
              </a:rPr>
              <a:t> </a:t>
            </a:r>
            <a:r>
              <a:rPr dirty="0" smtClean="0" sz="1400" spc="-10">
                <a:latin typeface="Cambria Math"/>
                <a:cs typeface="Cambria Math"/>
              </a:rPr>
              <a:t>7</a:t>
            </a:r>
            <a:r>
              <a:rPr dirty="0" smtClean="0" sz="1400" spc="0">
                <a:latin typeface="Cambria Math"/>
                <a:cs typeface="Cambria Math"/>
              </a:rPr>
              <a:t>–</a:t>
            </a:r>
            <a:r>
              <a:rPr dirty="0" smtClean="0" sz="1400" spc="-9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5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44500" y="4754498"/>
            <a:ext cx="6877050" cy="21431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 marR="12700">
              <a:lnSpc>
                <a:spcPct val="110000"/>
              </a:lnSpc>
            </a:pPr>
            <a:r>
              <a:rPr dirty="0" smtClean="0" sz="1400" b="1">
                <a:latin typeface="Times New Roman"/>
                <a:cs typeface="Times New Roman"/>
              </a:rPr>
              <a:t>E</a:t>
            </a:r>
            <a:r>
              <a:rPr dirty="0" smtClean="0" sz="1400" spc="-10" b="1">
                <a:latin typeface="Times New Roman"/>
                <a:cs typeface="Times New Roman"/>
              </a:rPr>
              <a:t>X</a:t>
            </a:r>
            <a:r>
              <a:rPr dirty="0" smtClean="0" sz="1400" spc="-10" b="1">
                <a:latin typeface="Times New Roman"/>
                <a:cs typeface="Times New Roman"/>
              </a:rPr>
              <a:t>A</a:t>
            </a:r>
            <a:r>
              <a:rPr dirty="0" smtClean="0" sz="1400" spc="-10" b="1">
                <a:latin typeface="Times New Roman"/>
                <a:cs typeface="Times New Roman"/>
              </a:rPr>
              <a:t>M</a:t>
            </a:r>
            <a:r>
              <a:rPr dirty="0" smtClean="0" sz="1400" spc="-10" b="1">
                <a:latin typeface="Times New Roman"/>
                <a:cs typeface="Times New Roman"/>
              </a:rPr>
              <a:t>P</a:t>
            </a:r>
            <a:r>
              <a:rPr dirty="0" smtClean="0" sz="1400" spc="0" b="1">
                <a:latin typeface="Times New Roman"/>
                <a:cs typeface="Times New Roman"/>
              </a:rPr>
              <a:t>LE</a:t>
            </a:r>
            <a:r>
              <a:rPr dirty="0" smtClean="0" sz="1400" spc="40" b="1">
                <a:latin typeface="Times New Roman"/>
                <a:cs typeface="Times New Roman"/>
              </a:rPr>
              <a:t> </a:t>
            </a:r>
            <a:r>
              <a:rPr dirty="0" smtClean="0" sz="1400" spc="5" b="1">
                <a:latin typeface="Times New Roman"/>
                <a:cs typeface="Times New Roman"/>
              </a:rPr>
              <a:t>7</a:t>
            </a:r>
            <a:r>
              <a:rPr dirty="0" smtClean="0" sz="1400" spc="5" b="1">
                <a:latin typeface="Times New Roman"/>
                <a:cs typeface="Times New Roman"/>
              </a:rPr>
              <a:t>–</a:t>
            </a:r>
            <a:r>
              <a:rPr dirty="0" smtClean="0" sz="1400" spc="-10" b="1">
                <a:latin typeface="Times New Roman"/>
                <a:cs typeface="Times New Roman"/>
              </a:rPr>
              <a:t>3</a:t>
            </a:r>
            <a:r>
              <a:rPr dirty="0" smtClean="0" sz="1400" spc="0">
                <a:latin typeface="Times New Roman"/>
                <a:cs typeface="Times New Roman"/>
              </a:rPr>
              <a:t>:</a:t>
            </a:r>
            <a:r>
              <a:rPr dirty="0" smtClean="0" sz="1400" spc="5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eter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ine</a:t>
            </a:r>
            <a:r>
              <a:rPr dirty="0" smtClean="0" sz="1400" spc="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the</a:t>
            </a:r>
            <a:r>
              <a:rPr dirty="0" smtClean="0" sz="1400" spc="4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de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xi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15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m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peak</a:t>
            </a:r>
            <a:r>
              <a:rPr dirty="0" smtClean="0" sz="1400" spc="5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ge</a:t>
            </a:r>
            <a:r>
              <a:rPr dirty="0" smtClean="0" sz="1400" spc="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5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3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the</a:t>
            </a:r>
            <a:r>
              <a:rPr dirty="0" smtClean="0" sz="1400" spc="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cir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it</a:t>
            </a:r>
            <a:r>
              <a:rPr dirty="0" smtClean="0" sz="1400" spc="0">
                <a:latin typeface="Times New Roman"/>
                <a:cs typeface="Times New Roman"/>
              </a:rPr>
              <a:t> s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in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gu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e </a:t>
            </a:r>
            <a:r>
              <a:rPr dirty="0" smtClean="0" sz="1400" spc="5">
                <a:latin typeface="Times New Roman"/>
                <a:cs typeface="Times New Roman"/>
              </a:rPr>
              <a:t>7</a:t>
            </a:r>
            <a:r>
              <a:rPr dirty="0" smtClean="0" sz="1400" spc="-15">
                <a:latin typeface="Times New Roman"/>
                <a:cs typeface="Times New Roman"/>
              </a:rPr>
              <a:t>-</a:t>
            </a:r>
            <a:r>
              <a:rPr dirty="0" smtClean="0" sz="1400" spc="5">
                <a:latin typeface="Times New Roman"/>
                <a:cs typeface="Times New Roman"/>
              </a:rPr>
              <a:t>7</a:t>
            </a:r>
            <a:r>
              <a:rPr dirty="0" smtClean="0" sz="1400" spc="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950"/>
              </a:lnSpc>
              <a:spcBef>
                <a:spcPts val="43"/>
              </a:spcBef>
            </a:pPr>
            <a:endParaRPr sz="950"/>
          </a:p>
          <a:p>
            <a:pPr algn="ctr" marL="949325">
              <a:lnSpc>
                <a:spcPct val="100000"/>
              </a:lnSpc>
            </a:pPr>
            <a:r>
              <a:rPr dirty="0" smtClean="0" sz="1200">
                <a:latin typeface="Times New Roman"/>
                <a:cs typeface="Times New Roman"/>
              </a:rPr>
              <a:t>F</a:t>
            </a:r>
            <a:r>
              <a:rPr dirty="0" smtClean="0" sz="1200" spc="-20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G</a:t>
            </a:r>
            <a:r>
              <a:rPr dirty="0" smtClean="0" sz="1200" spc="-5">
                <a:latin typeface="Times New Roman"/>
                <a:cs typeface="Times New Roman"/>
              </a:rPr>
              <a:t>U</a:t>
            </a:r>
            <a:r>
              <a:rPr dirty="0" smtClean="0" sz="1200" spc="0">
                <a:latin typeface="Times New Roman"/>
                <a:cs typeface="Times New Roman"/>
              </a:rPr>
              <a:t>RE 7</a:t>
            </a:r>
            <a:r>
              <a:rPr dirty="0" smtClean="0" sz="1200" spc="-5">
                <a:latin typeface="Times New Roman"/>
                <a:cs typeface="Times New Roman"/>
              </a:rPr>
              <a:t>-</a:t>
            </a:r>
            <a:r>
              <a:rPr dirty="0" smtClean="0" sz="1200" spc="0">
                <a:latin typeface="Times New Roman"/>
                <a:cs typeface="Times New Roman"/>
              </a:rPr>
              <a:t>7</a:t>
            </a:r>
            <a:endParaRPr sz="1200">
              <a:latin typeface="Times New Roman"/>
              <a:cs typeface="Times New Roman"/>
            </a:endParaRPr>
          </a:p>
          <a:p>
            <a:pPr marL="12700" marR="4765040">
              <a:lnSpc>
                <a:spcPts val="2650"/>
              </a:lnSpc>
              <a:spcBef>
                <a:spcPts val="85"/>
              </a:spcBef>
            </a:pPr>
            <a:r>
              <a:rPr dirty="0" smtClean="0" sz="1400" b="1" i="1">
                <a:latin typeface="Times New Roman"/>
                <a:cs typeface="Times New Roman"/>
              </a:rPr>
              <a:t>Sol</a:t>
            </a:r>
            <a:r>
              <a:rPr dirty="0" smtClean="0" sz="1400" spc="-15" b="1" i="1">
                <a:latin typeface="Times New Roman"/>
                <a:cs typeface="Times New Roman"/>
              </a:rPr>
              <a:t>u</a:t>
            </a:r>
            <a:r>
              <a:rPr dirty="0" smtClean="0" sz="1400" spc="-10" b="1" i="1">
                <a:latin typeface="Times New Roman"/>
                <a:cs typeface="Times New Roman"/>
              </a:rPr>
              <a:t>t</a:t>
            </a:r>
            <a:r>
              <a:rPr dirty="0" smtClean="0" sz="1400" spc="0" b="1" i="1">
                <a:latin typeface="Times New Roman"/>
                <a:cs typeface="Times New Roman"/>
              </a:rPr>
              <a:t>ion</a:t>
            </a:r>
            <a:r>
              <a:rPr dirty="0" smtClean="0" sz="1400" spc="5" b="1" i="1">
                <a:latin typeface="Times New Roman"/>
                <a:cs typeface="Times New Roman"/>
              </a:rPr>
              <a:t> </a:t>
            </a:r>
            <a:r>
              <a:rPr dirty="0" smtClean="0" sz="1400" spc="-2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de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20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x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um</a:t>
            </a:r>
            <a:r>
              <a:rPr dirty="0" smtClean="0" sz="1400" spc="0">
                <a:latin typeface="Times New Roman"/>
                <a:cs typeface="Times New Roman"/>
              </a:rPr>
              <a:t> pe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k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ut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ge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1000"/>
              </a:lnSpc>
              <a:spcBef>
                <a:spcPts val="58"/>
              </a:spcBef>
            </a:pPr>
            <a:endParaRPr sz="1000"/>
          </a:p>
          <a:p>
            <a:pPr marL="12700">
              <a:lnSpc>
                <a:spcPct val="100000"/>
              </a:lnSpc>
            </a:pPr>
            <a:r>
              <a:rPr dirty="0" smtClean="0" baseline="11904" sz="2100" spc="-292">
                <a:latin typeface="Cambria Math"/>
                <a:cs typeface="Cambria Math"/>
              </a:rPr>
              <a:t>�</a:t>
            </a:r>
            <a:r>
              <a:rPr dirty="0" smtClean="0" sz="1000" spc="-10">
                <a:latin typeface="Cambria Math"/>
                <a:cs typeface="Cambria Math"/>
              </a:rPr>
              <a:t>��</a:t>
            </a:r>
            <a:r>
              <a:rPr dirty="0" smtClean="0" sz="1000" spc="25">
                <a:latin typeface="Cambria Math"/>
                <a:cs typeface="Cambria Math"/>
              </a:rPr>
              <a:t>�</a:t>
            </a:r>
            <a:r>
              <a:rPr dirty="0" smtClean="0" baseline="2777" sz="1500" spc="-22">
                <a:latin typeface="Cambria Math"/>
                <a:cs typeface="Cambria Math"/>
              </a:rPr>
              <a:t>(</a:t>
            </a:r>
            <a:r>
              <a:rPr dirty="0" smtClean="0" sz="1000" spc="-10">
                <a:latin typeface="Cambria Math"/>
                <a:cs typeface="Cambria Math"/>
              </a:rPr>
              <a:t>�𝑒𝑎𝑘</a:t>
            </a:r>
            <a:r>
              <a:rPr dirty="0" smtClean="0" baseline="2777" sz="1500" spc="-7">
                <a:latin typeface="Cambria Math"/>
                <a:cs typeface="Cambria Math"/>
              </a:rPr>
              <a:t>)</a:t>
            </a:r>
            <a:r>
              <a:rPr dirty="0" smtClean="0" baseline="2777" sz="1500" spc="-7">
                <a:latin typeface="Cambria Math"/>
                <a:cs typeface="Cambria Math"/>
              </a:rPr>
              <a:t> </a:t>
            </a:r>
            <a:r>
              <a:rPr dirty="0" smtClean="0" baseline="2777" sz="1500" spc="30">
                <a:latin typeface="Cambria Math"/>
                <a:cs typeface="Cambria Math"/>
              </a:rPr>
              <a:t> </a:t>
            </a:r>
            <a:r>
              <a:rPr dirty="0" smtClean="0" baseline="11904" sz="2100" spc="0">
                <a:latin typeface="Cambria Math"/>
                <a:cs typeface="Cambria Math"/>
              </a:rPr>
              <a:t>≅</a:t>
            </a:r>
            <a:r>
              <a:rPr dirty="0" smtClean="0" baseline="11904" sz="2100" spc="104">
                <a:latin typeface="Cambria Math"/>
                <a:cs typeface="Cambria Math"/>
              </a:rPr>
              <a:t> </a:t>
            </a:r>
            <a:r>
              <a:rPr dirty="0" smtClean="0" baseline="11904" sz="2100" spc="-292">
                <a:latin typeface="Cambria Math"/>
                <a:cs typeface="Cambria Math"/>
              </a:rPr>
              <a:t>�</a:t>
            </a:r>
            <a:r>
              <a:rPr dirty="0" smtClean="0" sz="1000" spc="60">
                <a:latin typeface="Cambria Math"/>
                <a:cs typeface="Cambria Math"/>
              </a:rPr>
              <a:t>C</a:t>
            </a:r>
            <a:r>
              <a:rPr dirty="0" smtClean="0" sz="1000" spc="55">
                <a:latin typeface="Cambria Math"/>
                <a:cs typeface="Cambria Math"/>
              </a:rPr>
              <a:t>E</a:t>
            </a:r>
            <a:r>
              <a:rPr dirty="0" smtClean="0" sz="1000" spc="70">
                <a:latin typeface="Cambria Math"/>
                <a:cs typeface="Cambria Math"/>
              </a:rPr>
              <a:t>Q</a:t>
            </a:r>
            <a:r>
              <a:rPr dirty="0" smtClean="0" sz="1000" spc="70">
                <a:latin typeface="Cambria Math"/>
                <a:cs typeface="Cambria Math"/>
              </a:rPr>
              <a:t> </a:t>
            </a:r>
            <a:r>
              <a:rPr dirty="0" smtClean="0" sz="1000" spc="20">
                <a:latin typeface="Cambria Math"/>
                <a:cs typeface="Cambria Math"/>
              </a:rPr>
              <a:t> </a:t>
            </a:r>
            <a:r>
              <a:rPr dirty="0" smtClean="0" baseline="11904" sz="2100" spc="0">
                <a:latin typeface="Cambria Math"/>
                <a:cs typeface="Cambria Math"/>
              </a:rPr>
              <a:t>≅</a:t>
            </a:r>
            <a:r>
              <a:rPr dirty="0" smtClean="0" baseline="11904" sz="2100" spc="120">
                <a:latin typeface="Cambria Math"/>
                <a:cs typeface="Cambria Math"/>
              </a:rPr>
              <a:t> </a:t>
            </a:r>
            <a:r>
              <a:rPr dirty="0" smtClean="0" baseline="11904" sz="2100" spc="-292">
                <a:latin typeface="Cambria Math"/>
                <a:cs typeface="Cambria Math"/>
              </a:rPr>
              <a:t>�</a:t>
            </a:r>
            <a:r>
              <a:rPr dirty="0" smtClean="0" sz="1000" spc="55">
                <a:latin typeface="Cambria Math"/>
                <a:cs typeface="Cambria Math"/>
              </a:rPr>
              <a:t>C</a:t>
            </a:r>
            <a:r>
              <a:rPr dirty="0" smtClean="0" sz="1000" spc="60">
                <a:latin typeface="Cambria Math"/>
                <a:cs typeface="Cambria Math"/>
              </a:rPr>
              <a:t>C</a:t>
            </a:r>
            <a:r>
              <a:rPr dirty="0" smtClean="0" sz="1000" spc="60">
                <a:latin typeface="Cambria Math"/>
                <a:cs typeface="Cambria Math"/>
              </a:rPr>
              <a:t> </a:t>
            </a:r>
            <a:r>
              <a:rPr dirty="0" smtClean="0" sz="1000" spc="25">
                <a:latin typeface="Cambria Math"/>
                <a:cs typeface="Cambria Math"/>
              </a:rPr>
              <a:t> </a:t>
            </a:r>
            <a:r>
              <a:rPr dirty="0" smtClean="0" baseline="11904" sz="2100" spc="0">
                <a:latin typeface="Cambria Math"/>
                <a:cs typeface="Cambria Math"/>
              </a:rPr>
              <a:t>=</a:t>
            </a:r>
            <a:r>
              <a:rPr dirty="0" smtClean="0" baseline="11904" sz="2100" spc="104">
                <a:latin typeface="Cambria Math"/>
                <a:cs typeface="Cambria Math"/>
              </a:rPr>
              <a:t> </a:t>
            </a:r>
            <a:r>
              <a:rPr dirty="0" smtClean="0" baseline="11904" sz="2100" spc="0">
                <a:latin typeface="Cambria Math"/>
                <a:cs typeface="Cambria Math"/>
              </a:rPr>
              <a:t>20</a:t>
            </a:r>
            <a:r>
              <a:rPr dirty="0" smtClean="0" baseline="11904" sz="2100" spc="7">
                <a:latin typeface="Cambria Math"/>
                <a:cs typeface="Cambria Math"/>
              </a:rPr>
              <a:t> </a:t>
            </a:r>
            <a:r>
              <a:rPr dirty="0" smtClean="0" baseline="11904" sz="2100" spc="0">
                <a:latin typeface="Cambria Math"/>
                <a:cs typeface="Cambria Math"/>
              </a:rPr>
              <a:t>V</a:t>
            </a:r>
            <a:endParaRPr baseline="11904" sz="2100">
              <a:latin typeface="Cambria Math"/>
              <a:cs typeface="Cambria Math"/>
            </a:endParaRPr>
          </a:p>
          <a:p>
            <a:pPr>
              <a:lnSpc>
                <a:spcPts val="800"/>
              </a:lnSpc>
              <a:spcBef>
                <a:spcPts val="40"/>
              </a:spcBef>
            </a:pPr>
            <a:endParaRPr sz="800"/>
          </a:p>
          <a:p>
            <a:pPr marL="12700">
              <a:lnSpc>
                <a:spcPct val="100000"/>
              </a:lnSpc>
            </a:pP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de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30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x</a:t>
            </a:r>
            <a:r>
              <a:rPr dirty="0" smtClean="0" sz="1400" spc="15">
                <a:latin typeface="Times New Roman"/>
                <a:cs typeface="Times New Roman"/>
              </a:rPr>
              <a:t>i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15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m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pe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k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rr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nt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is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44500" y="7161148"/>
            <a:ext cx="1768475" cy="30670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baseline="11904" sz="2100">
                <a:latin typeface="Cambria Math"/>
                <a:cs typeface="Cambria Math"/>
              </a:rPr>
              <a:t>𝐼</a:t>
            </a:r>
            <a:r>
              <a:rPr dirty="0" smtClean="0" sz="1000" spc="-10">
                <a:latin typeface="Cambria Math"/>
                <a:cs typeface="Cambria Math"/>
              </a:rPr>
              <a:t>��</a:t>
            </a:r>
            <a:r>
              <a:rPr dirty="0" smtClean="0" sz="1000" spc="25">
                <a:latin typeface="Cambria Math"/>
                <a:cs typeface="Cambria Math"/>
              </a:rPr>
              <a:t>�</a:t>
            </a:r>
            <a:r>
              <a:rPr dirty="0" smtClean="0" baseline="2777" sz="1500" spc="-22">
                <a:latin typeface="Cambria Math"/>
                <a:cs typeface="Cambria Math"/>
              </a:rPr>
              <a:t>(</a:t>
            </a:r>
            <a:r>
              <a:rPr dirty="0" smtClean="0" sz="1000" spc="-10">
                <a:latin typeface="Cambria Math"/>
                <a:cs typeface="Cambria Math"/>
              </a:rPr>
              <a:t>�𝑒𝑎𝑘</a:t>
            </a:r>
            <a:r>
              <a:rPr dirty="0" smtClean="0" baseline="2777" sz="1500" spc="-7">
                <a:latin typeface="Cambria Math"/>
                <a:cs typeface="Cambria Math"/>
              </a:rPr>
              <a:t>)</a:t>
            </a:r>
            <a:r>
              <a:rPr dirty="0" smtClean="0" baseline="2777" sz="1500" spc="-7">
                <a:latin typeface="Cambria Math"/>
                <a:cs typeface="Cambria Math"/>
              </a:rPr>
              <a:t> </a:t>
            </a:r>
            <a:r>
              <a:rPr dirty="0" smtClean="0" baseline="2777" sz="1500" spc="15">
                <a:latin typeface="Cambria Math"/>
                <a:cs typeface="Cambria Math"/>
              </a:rPr>
              <a:t> </a:t>
            </a:r>
            <a:r>
              <a:rPr dirty="0" smtClean="0" baseline="11904" sz="2100" spc="0">
                <a:latin typeface="Cambria Math"/>
                <a:cs typeface="Cambria Math"/>
              </a:rPr>
              <a:t>≅</a:t>
            </a:r>
            <a:r>
              <a:rPr dirty="0" smtClean="0" baseline="11904" sz="2100" spc="120">
                <a:latin typeface="Cambria Math"/>
                <a:cs typeface="Cambria Math"/>
              </a:rPr>
              <a:t> </a:t>
            </a:r>
            <a:r>
              <a:rPr dirty="0" smtClean="0" baseline="11904" sz="2100" spc="0">
                <a:latin typeface="Cambria Math"/>
                <a:cs typeface="Cambria Math"/>
              </a:rPr>
              <a:t>𝐼</a:t>
            </a:r>
            <a:r>
              <a:rPr dirty="0" smtClean="0" sz="1000" spc="-10">
                <a:latin typeface="Cambria Math"/>
                <a:cs typeface="Cambria Math"/>
              </a:rPr>
              <a:t>𝑐</a:t>
            </a:r>
            <a:r>
              <a:rPr dirty="0" smtClean="0" baseline="2777" sz="1500" spc="-22">
                <a:latin typeface="Cambria Math"/>
                <a:cs typeface="Cambria Math"/>
              </a:rPr>
              <a:t>(</a:t>
            </a:r>
            <a:r>
              <a:rPr dirty="0" smtClean="0" sz="1000" spc="-10">
                <a:latin typeface="Cambria Math"/>
                <a:cs typeface="Cambria Math"/>
              </a:rPr>
              <a:t>�𝑎</a:t>
            </a:r>
            <a:r>
              <a:rPr dirty="0" smtClean="0" sz="1000" spc="15">
                <a:latin typeface="Cambria Math"/>
                <a:cs typeface="Cambria Math"/>
              </a:rPr>
              <a:t>�</a:t>
            </a:r>
            <a:r>
              <a:rPr dirty="0" smtClean="0" baseline="2777" sz="1500" spc="-7">
                <a:latin typeface="Cambria Math"/>
                <a:cs typeface="Cambria Math"/>
              </a:rPr>
              <a:t>)</a:t>
            </a:r>
            <a:r>
              <a:rPr dirty="0" smtClean="0" baseline="2777" sz="1500" spc="-7">
                <a:latin typeface="Cambria Math"/>
                <a:cs typeface="Cambria Math"/>
              </a:rPr>
              <a:t> </a:t>
            </a:r>
            <a:r>
              <a:rPr dirty="0" smtClean="0" baseline="2777" sz="1500" spc="30">
                <a:latin typeface="Cambria Math"/>
                <a:cs typeface="Cambria Math"/>
              </a:rPr>
              <a:t> </a:t>
            </a:r>
            <a:r>
              <a:rPr dirty="0" smtClean="0" baseline="11904" sz="2100" spc="0">
                <a:latin typeface="Cambria Math"/>
                <a:cs typeface="Cambria Math"/>
              </a:rPr>
              <a:t>≅ </a:t>
            </a:r>
            <a:r>
              <a:rPr dirty="0" smtClean="0" baseline="11904" sz="2100" spc="37">
                <a:latin typeface="Cambria Math"/>
                <a:cs typeface="Cambria Math"/>
              </a:rPr>
              <a:t> </a:t>
            </a:r>
            <a:r>
              <a:rPr dirty="0" smtClean="0" baseline="-25793" sz="2100" spc="0">
                <a:latin typeface="Cambria Math"/>
                <a:cs typeface="Cambria Math"/>
              </a:rPr>
              <a:t>�</a:t>
            </a:r>
            <a:endParaRPr baseline="-25793" sz="2100">
              <a:latin typeface="Cambria Math"/>
              <a:cs typeface="Cambria Math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040382" y="7025513"/>
            <a:ext cx="271145" cy="21462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baseline="11904" sz="2100" spc="-292">
                <a:latin typeface="Cambria Math"/>
                <a:cs typeface="Cambria Math"/>
              </a:rPr>
              <a:t>�</a:t>
            </a:r>
            <a:r>
              <a:rPr dirty="0" smtClean="0" sz="1000" spc="55">
                <a:latin typeface="Cambria Math"/>
                <a:cs typeface="Cambria Math"/>
              </a:rPr>
              <a:t>CC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185161" y="7330820"/>
            <a:ext cx="94615" cy="16383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000" spc="-10">
                <a:latin typeface="Cambria Math"/>
                <a:cs typeface="Cambria Math"/>
              </a:rPr>
              <a:t>𝐿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2053082" y="7252080"/>
            <a:ext cx="254507" cy="0"/>
          </a:xfrm>
          <a:custGeom>
            <a:avLst/>
            <a:gdLst/>
            <a:ahLst/>
            <a:cxnLst/>
            <a:rect l="l" t="t" r="r" b="b"/>
            <a:pathLst>
              <a:path w="254507" h="0">
                <a:moveTo>
                  <a:pt x="0" y="0"/>
                </a:moveTo>
                <a:lnTo>
                  <a:pt x="254507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" name="object 14"/>
          <p:cNvSpPr/>
          <p:nvPr/>
        </p:nvSpPr>
        <p:spPr>
          <a:xfrm>
            <a:off x="1384046" y="7720330"/>
            <a:ext cx="455676" cy="0"/>
          </a:xfrm>
          <a:custGeom>
            <a:avLst/>
            <a:gdLst/>
            <a:ahLst/>
            <a:cxnLst/>
            <a:rect l="l" t="t" r="r" b="b"/>
            <a:pathLst>
              <a:path w="455675" h="0">
                <a:moveTo>
                  <a:pt x="0" y="0"/>
                </a:moveTo>
                <a:lnTo>
                  <a:pt x="455676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" name="object 15"/>
          <p:cNvSpPr txBox="1"/>
          <p:nvPr/>
        </p:nvSpPr>
        <p:spPr>
          <a:xfrm>
            <a:off x="444500" y="7629397"/>
            <a:ext cx="2233295" cy="30670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baseline="11904" sz="2100">
                <a:latin typeface="Cambria Math"/>
                <a:cs typeface="Cambria Math"/>
              </a:rPr>
              <a:t>𝐼</a:t>
            </a:r>
            <a:r>
              <a:rPr dirty="0" smtClean="0" sz="1000" spc="-10">
                <a:latin typeface="Cambria Math"/>
                <a:cs typeface="Cambria Math"/>
              </a:rPr>
              <a:t>��</a:t>
            </a:r>
            <a:r>
              <a:rPr dirty="0" smtClean="0" sz="1000" spc="25">
                <a:latin typeface="Cambria Math"/>
                <a:cs typeface="Cambria Math"/>
              </a:rPr>
              <a:t>�</a:t>
            </a:r>
            <a:r>
              <a:rPr dirty="0" smtClean="0" baseline="2777" sz="1500" spc="-22">
                <a:latin typeface="Cambria Math"/>
                <a:cs typeface="Cambria Math"/>
              </a:rPr>
              <a:t>(</a:t>
            </a:r>
            <a:r>
              <a:rPr dirty="0" smtClean="0" sz="1000" spc="-10">
                <a:latin typeface="Cambria Math"/>
                <a:cs typeface="Cambria Math"/>
              </a:rPr>
              <a:t>�𝑒𝑎𝑘</a:t>
            </a:r>
            <a:r>
              <a:rPr dirty="0" smtClean="0" baseline="2777" sz="1500" spc="-7">
                <a:latin typeface="Cambria Math"/>
                <a:cs typeface="Cambria Math"/>
              </a:rPr>
              <a:t>)</a:t>
            </a:r>
            <a:r>
              <a:rPr dirty="0" smtClean="0" baseline="2777" sz="1500" spc="-7">
                <a:latin typeface="Cambria Math"/>
                <a:cs typeface="Cambria Math"/>
              </a:rPr>
              <a:t> </a:t>
            </a:r>
            <a:r>
              <a:rPr dirty="0" smtClean="0" baseline="2777" sz="1500" spc="15">
                <a:latin typeface="Cambria Math"/>
                <a:cs typeface="Cambria Math"/>
              </a:rPr>
              <a:t> </a:t>
            </a:r>
            <a:r>
              <a:rPr dirty="0" smtClean="0" baseline="11904" sz="2100" spc="0">
                <a:latin typeface="Cambria Math"/>
                <a:cs typeface="Cambria Math"/>
              </a:rPr>
              <a:t>=</a:t>
            </a:r>
            <a:r>
              <a:rPr dirty="0" smtClean="0" baseline="11904" sz="2100" spc="120">
                <a:latin typeface="Cambria Math"/>
                <a:cs typeface="Cambria Math"/>
              </a:rPr>
              <a:t> </a:t>
            </a:r>
            <a:r>
              <a:rPr dirty="0" smtClean="0" baseline="-25793" sz="2100" spc="0">
                <a:latin typeface="Cambria Math"/>
                <a:cs typeface="Cambria Math"/>
              </a:rPr>
              <a:t>150</a:t>
            </a:r>
            <a:r>
              <a:rPr dirty="0" smtClean="0" baseline="-25793" sz="2100" spc="7">
                <a:latin typeface="Cambria Math"/>
                <a:cs typeface="Cambria Math"/>
              </a:rPr>
              <a:t> </a:t>
            </a:r>
            <a:r>
              <a:rPr dirty="0" smtClean="0" baseline="-25793" sz="2100" spc="0">
                <a:latin typeface="Cambria Math"/>
                <a:cs typeface="Cambria Math"/>
              </a:rPr>
              <a:t>Ω</a:t>
            </a:r>
            <a:r>
              <a:rPr dirty="0" smtClean="0" baseline="-25793" sz="2100" spc="82">
                <a:latin typeface="Cambria Math"/>
                <a:cs typeface="Cambria Math"/>
              </a:rPr>
              <a:t> </a:t>
            </a:r>
            <a:r>
              <a:rPr dirty="0" smtClean="0" baseline="11904" sz="2100" spc="0">
                <a:latin typeface="Cambria Math"/>
                <a:cs typeface="Cambria Math"/>
              </a:rPr>
              <a:t>=</a:t>
            </a:r>
            <a:r>
              <a:rPr dirty="0" smtClean="0" baseline="11904" sz="2100" spc="120">
                <a:latin typeface="Cambria Math"/>
                <a:cs typeface="Cambria Math"/>
              </a:rPr>
              <a:t> </a:t>
            </a:r>
            <a:r>
              <a:rPr dirty="0" smtClean="0" baseline="11904" sz="2100" spc="0">
                <a:latin typeface="Cambria Math"/>
                <a:cs typeface="Cambria Math"/>
              </a:rPr>
              <a:t>133</a:t>
            </a:r>
            <a:r>
              <a:rPr dirty="0" smtClean="0" baseline="11904" sz="2100" spc="-15">
                <a:latin typeface="Cambria Math"/>
                <a:cs typeface="Cambria Math"/>
              </a:rPr>
              <a:t> </a:t>
            </a:r>
            <a:r>
              <a:rPr dirty="0" smtClean="0" baseline="11904" sz="2100" spc="-7">
                <a:latin typeface="Cambria Math"/>
                <a:cs typeface="Cambria Math"/>
              </a:rPr>
              <a:t>mA</a:t>
            </a:r>
            <a:endParaRPr baseline="11904" sz="2100">
              <a:latin typeface="Cambria Math"/>
              <a:cs typeface="Cambria Math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427733" y="7457185"/>
            <a:ext cx="370840" cy="224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Cambria Math"/>
                <a:cs typeface="Cambria Math"/>
              </a:rPr>
              <a:t>20</a:t>
            </a:r>
            <a:r>
              <a:rPr dirty="0" smtClean="0" sz="1400" spc="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V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444500" y="7883814"/>
            <a:ext cx="6881495" cy="125730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 marR="4098290">
              <a:lnSpc>
                <a:spcPct val="157900"/>
              </a:lnSpc>
            </a:pP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ac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30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x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15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m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va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f </a:t>
            </a:r>
            <a:r>
              <a:rPr dirty="0" smtClean="0" sz="1400" spc="-10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ge</a:t>
            </a:r>
            <a:r>
              <a:rPr dirty="0" smtClean="0" sz="1400" spc="0">
                <a:latin typeface="Times New Roman"/>
                <a:cs typeface="Times New Roman"/>
              </a:rPr>
              <a:t> 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cu</a:t>
            </a:r>
            <a:r>
              <a:rPr dirty="0" smtClean="0" sz="1400" spc="-10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re</a:t>
            </a:r>
            <a:r>
              <a:rPr dirty="0" smtClean="0" sz="1400" spc="-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are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y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10">
                <a:latin typeface="Times New Roman"/>
                <a:cs typeface="Times New Roman"/>
              </a:rPr>
              <a:t>s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aller.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800"/>
              </a:lnSpc>
              <a:spcBef>
                <a:spcPts val="27"/>
              </a:spcBef>
            </a:pPr>
            <a:endParaRPr sz="800"/>
          </a:p>
          <a:p>
            <a:pPr marL="241300" marR="12700" indent="-228600">
              <a:lnSpc>
                <a:spcPct val="109300"/>
              </a:lnSpc>
              <a:buFont typeface="Wingdings"/>
              <a:buChar char=""/>
              <a:tabLst>
                <a:tab pos="241300" algn="l"/>
              </a:tabLst>
            </a:pPr>
            <a:r>
              <a:rPr dirty="0" smtClean="0" sz="1400" spc="0" b="1">
                <a:latin typeface="Times New Roman"/>
                <a:cs typeface="Times New Roman"/>
              </a:rPr>
              <a:t>Sin</a:t>
            </a:r>
            <a:r>
              <a:rPr dirty="0" smtClean="0" sz="1400" spc="-10" b="1">
                <a:latin typeface="Times New Roman"/>
                <a:cs typeface="Times New Roman"/>
              </a:rPr>
              <a:t>g</a:t>
            </a:r>
            <a:r>
              <a:rPr dirty="0" smtClean="0" sz="1400" spc="0" b="1">
                <a:latin typeface="Times New Roman"/>
                <a:cs typeface="Times New Roman"/>
              </a:rPr>
              <a:t>l</a:t>
            </a:r>
            <a:r>
              <a:rPr dirty="0" smtClean="0" sz="1400" spc="5" b="1">
                <a:latin typeface="Times New Roman"/>
                <a:cs typeface="Times New Roman"/>
              </a:rPr>
              <a:t>e</a:t>
            </a:r>
            <a:r>
              <a:rPr dirty="0" smtClean="0" sz="1400" spc="-15" b="1">
                <a:latin typeface="Times New Roman"/>
                <a:cs typeface="Times New Roman"/>
              </a:rPr>
              <a:t>-</a:t>
            </a:r>
            <a:r>
              <a:rPr dirty="0" smtClean="0" sz="1400" spc="0" b="1">
                <a:latin typeface="Times New Roman"/>
                <a:cs typeface="Times New Roman"/>
              </a:rPr>
              <a:t>Supp</a:t>
            </a:r>
            <a:r>
              <a:rPr dirty="0" smtClean="0" sz="1400" spc="-10" b="1">
                <a:latin typeface="Times New Roman"/>
                <a:cs typeface="Times New Roman"/>
              </a:rPr>
              <a:t>l</a:t>
            </a:r>
            <a:r>
              <a:rPr dirty="0" smtClean="0" sz="1400" spc="0" b="1">
                <a:latin typeface="Times New Roman"/>
                <a:cs typeface="Times New Roman"/>
              </a:rPr>
              <a:t>y</a:t>
            </a:r>
            <a:r>
              <a:rPr dirty="0" smtClean="0" sz="1400" spc="130" b="1">
                <a:latin typeface="Times New Roman"/>
                <a:cs typeface="Times New Roman"/>
              </a:rPr>
              <a:t> </a:t>
            </a:r>
            <a:r>
              <a:rPr dirty="0" smtClean="0" sz="1400" spc="-10" b="1">
                <a:latin typeface="Times New Roman"/>
                <a:cs typeface="Times New Roman"/>
              </a:rPr>
              <a:t>P</a:t>
            </a:r>
            <a:r>
              <a:rPr dirty="0" smtClean="0" sz="1400" spc="-15" b="1">
                <a:latin typeface="Times New Roman"/>
                <a:cs typeface="Times New Roman"/>
              </a:rPr>
              <a:t>u</a:t>
            </a:r>
            <a:r>
              <a:rPr dirty="0" smtClean="0" sz="1400" spc="0" b="1">
                <a:latin typeface="Times New Roman"/>
                <a:cs typeface="Times New Roman"/>
              </a:rPr>
              <a:t>sh</a:t>
            </a:r>
            <a:r>
              <a:rPr dirty="0" smtClean="0" sz="1400" spc="-15" b="1">
                <a:latin typeface="Times New Roman"/>
                <a:cs typeface="Times New Roman"/>
              </a:rPr>
              <a:t>-</a:t>
            </a:r>
            <a:r>
              <a:rPr dirty="0" smtClean="0" sz="1400" spc="-10" b="1">
                <a:latin typeface="Times New Roman"/>
                <a:cs typeface="Times New Roman"/>
              </a:rPr>
              <a:t>P</a:t>
            </a:r>
            <a:r>
              <a:rPr dirty="0" smtClean="0" sz="1400" spc="0" b="1">
                <a:latin typeface="Times New Roman"/>
                <a:cs typeface="Times New Roman"/>
              </a:rPr>
              <a:t>ull</a:t>
            </a:r>
            <a:r>
              <a:rPr dirty="0" smtClean="0" sz="1400" spc="130" b="1">
                <a:latin typeface="Times New Roman"/>
                <a:cs typeface="Times New Roman"/>
              </a:rPr>
              <a:t> </a:t>
            </a:r>
            <a:r>
              <a:rPr dirty="0" smtClean="0" sz="1400" spc="-10" b="1">
                <a:latin typeface="Times New Roman"/>
                <a:cs typeface="Times New Roman"/>
              </a:rPr>
              <a:t>A</a:t>
            </a:r>
            <a:r>
              <a:rPr dirty="0" smtClean="0" sz="1400" spc="-20" b="1">
                <a:latin typeface="Times New Roman"/>
                <a:cs typeface="Times New Roman"/>
              </a:rPr>
              <a:t>m</a:t>
            </a:r>
            <a:r>
              <a:rPr dirty="0" smtClean="0" sz="1400" spc="0" b="1">
                <a:latin typeface="Times New Roman"/>
                <a:cs typeface="Times New Roman"/>
              </a:rPr>
              <a:t>pli</a:t>
            </a:r>
            <a:r>
              <a:rPr dirty="0" smtClean="0" sz="1400" spc="-15" b="1">
                <a:latin typeface="Times New Roman"/>
                <a:cs typeface="Times New Roman"/>
              </a:rPr>
              <a:t>f</a:t>
            </a:r>
            <a:r>
              <a:rPr dirty="0" smtClean="0" sz="1400" spc="0" b="1">
                <a:latin typeface="Times New Roman"/>
                <a:cs typeface="Times New Roman"/>
              </a:rPr>
              <a:t>ie</a:t>
            </a:r>
            <a:r>
              <a:rPr dirty="0" smtClean="0" sz="1400" spc="10" b="1">
                <a:latin typeface="Times New Roman"/>
                <a:cs typeface="Times New Roman"/>
              </a:rPr>
              <a:t>r</a:t>
            </a:r>
            <a:r>
              <a:rPr dirty="0" smtClean="0" sz="1400" spc="0" b="1">
                <a:latin typeface="Times New Roman"/>
                <a:cs typeface="Times New Roman"/>
              </a:rPr>
              <a:t>:</a:t>
            </a:r>
            <a:r>
              <a:rPr dirty="0" smtClean="0" sz="1400" spc="130" b="1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-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ll</a:t>
            </a:r>
            <a:r>
              <a:rPr dirty="0" smtClean="0" sz="1400" spc="1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plif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ers</a:t>
            </a:r>
            <a:r>
              <a:rPr dirty="0" smtClean="0" sz="1400" spc="12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ng</a:t>
            </a:r>
            <a:r>
              <a:rPr dirty="0" smtClean="0" sz="1400" spc="1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ple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tary</a:t>
            </a:r>
            <a:r>
              <a:rPr dirty="0" smtClean="0" sz="1400" spc="1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m</a:t>
            </a:r>
            <a:r>
              <a:rPr dirty="0" smtClean="0" sz="1400" spc="-1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etry</a:t>
            </a:r>
            <a:r>
              <a:rPr dirty="0" smtClean="0" sz="1400" spc="0">
                <a:latin typeface="Times New Roman"/>
                <a:cs typeface="Times New Roman"/>
              </a:rPr>
              <a:t> tr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or</a:t>
            </a:r>
            <a:r>
              <a:rPr dirty="0" smtClean="0" sz="1400" spc="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20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ure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20">
                <a:latin typeface="Times New Roman"/>
                <a:cs typeface="Times New Roman"/>
              </a:rPr>
              <a:t>7</a:t>
            </a:r>
            <a:r>
              <a:rPr dirty="0" smtClean="0" sz="1400" spc="-15">
                <a:latin typeface="Times New Roman"/>
                <a:cs typeface="Times New Roman"/>
              </a:rPr>
              <a:t>-</a:t>
            </a:r>
            <a:r>
              <a:rPr dirty="0" smtClean="0" sz="1400" spc="5">
                <a:latin typeface="Times New Roman"/>
                <a:cs typeface="Times New Roman"/>
              </a:rPr>
              <a:t>8</a:t>
            </a:r>
            <a:r>
              <a:rPr dirty="0" smtClean="0" sz="1400" spc="0">
                <a:latin typeface="Times New Roman"/>
                <a:cs typeface="Times New Roman"/>
              </a:rPr>
              <a:t>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era</a:t>
            </a:r>
            <a:r>
              <a:rPr dirty="0" smtClean="0" sz="1400" spc="-5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ed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om</a:t>
            </a:r>
            <a:r>
              <a:rPr dirty="0" smtClean="0" sz="1400" spc="-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e vo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ta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e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rce.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304800" y="307847"/>
            <a:ext cx="7164069" cy="0"/>
          </a:xfrm>
          <a:custGeom>
            <a:avLst/>
            <a:gdLst/>
            <a:ahLst/>
            <a:cxnLst/>
            <a:rect l="l" t="t" r="r" b="b"/>
            <a:pathLst>
              <a:path w="7164069" h="0">
                <a:moveTo>
                  <a:pt x="0" y="0"/>
                </a:moveTo>
                <a:lnTo>
                  <a:pt x="7164069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" name="object 19"/>
          <p:cNvSpPr/>
          <p:nvPr/>
        </p:nvSpPr>
        <p:spPr>
          <a:xfrm>
            <a:off x="307847" y="310845"/>
            <a:ext cx="0" cy="9437878"/>
          </a:xfrm>
          <a:custGeom>
            <a:avLst/>
            <a:gdLst/>
            <a:ahLst/>
            <a:cxnLst/>
            <a:rect l="l" t="t" r="r" b="b"/>
            <a:pathLst>
              <a:path w="0" h="9437878">
                <a:moveTo>
                  <a:pt x="0" y="0"/>
                </a:moveTo>
                <a:lnTo>
                  <a:pt x="0" y="9437878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0" name="object 20"/>
          <p:cNvSpPr/>
          <p:nvPr/>
        </p:nvSpPr>
        <p:spPr>
          <a:xfrm>
            <a:off x="7465821" y="310845"/>
            <a:ext cx="0" cy="9437878"/>
          </a:xfrm>
          <a:custGeom>
            <a:avLst/>
            <a:gdLst/>
            <a:ahLst/>
            <a:cxnLst/>
            <a:rect l="l" t="t" r="r" b="b"/>
            <a:pathLst>
              <a:path w="0" h="9437878">
                <a:moveTo>
                  <a:pt x="0" y="0"/>
                </a:moveTo>
                <a:lnTo>
                  <a:pt x="0" y="9437878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1" name="object 21"/>
          <p:cNvSpPr/>
          <p:nvPr/>
        </p:nvSpPr>
        <p:spPr>
          <a:xfrm>
            <a:off x="304800" y="9751924"/>
            <a:ext cx="7164069" cy="0"/>
          </a:xfrm>
          <a:custGeom>
            <a:avLst/>
            <a:gdLst/>
            <a:ahLst/>
            <a:cxnLst/>
            <a:rect l="l" t="t" r="r" b="b"/>
            <a:pathLst>
              <a:path w="7164069" h="0">
                <a:moveTo>
                  <a:pt x="0" y="0"/>
                </a:moveTo>
                <a:lnTo>
                  <a:pt x="7164069" y="0"/>
                </a:lnTo>
              </a:path>
            </a:pathLst>
          </a:custGeom>
          <a:ln w="767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2" name="object 22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100">
                <a:latin typeface="Calibri"/>
                <a:cs typeface="Calibri"/>
              </a:rPr>
              <a:t>1</a:t>
            </a:fld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566159" y="324611"/>
            <a:ext cx="3770376" cy="298856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" name="object 3"/>
          <p:cNvSpPr/>
          <p:nvPr/>
        </p:nvSpPr>
        <p:spPr>
          <a:xfrm>
            <a:off x="3563111" y="3456432"/>
            <a:ext cx="3773424" cy="324002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596900" y="1403857"/>
            <a:ext cx="2950845" cy="1949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>
                <a:latin typeface="Times New Roman"/>
                <a:cs typeface="Times New Roman"/>
              </a:rPr>
              <a:t>F</a:t>
            </a:r>
            <a:r>
              <a:rPr dirty="0" smtClean="0" sz="1200" spc="-20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G</a:t>
            </a:r>
            <a:r>
              <a:rPr dirty="0" smtClean="0" sz="1200" spc="-5">
                <a:latin typeface="Times New Roman"/>
                <a:cs typeface="Times New Roman"/>
              </a:rPr>
              <a:t>U</a:t>
            </a:r>
            <a:r>
              <a:rPr dirty="0" smtClean="0" sz="1200" spc="0">
                <a:latin typeface="Times New Roman"/>
                <a:cs typeface="Times New Roman"/>
              </a:rPr>
              <a:t>RE 7</a:t>
            </a:r>
            <a:r>
              <a:rPr dirty="0" smtClean="0" sz="1200" spc="-5">
                <a:latin typeface="Times New Roman"/>
                <a:cs typeface="Times New Roman"/>
              </a:rPr>
              <a:t>-</a:t>
            </a:r>
            <a:r>
              <a:rPr dirty="0" smtClean="0" sz="1200" spc="0">
                <a:latin typeface="Times New Roman"/>
                <a:cs typeface="Times New Roman"/>
              </a:rPr>
              <a:t>8: </a:t>
            </a:r>
            <a:r>
              <a:rPr dirty="0" smtClean="0" sz="1200" spc="5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le</a:t>
            </a:r>
            <a:r>
              <a:rPr dirty="0" smtClean="0" sz="1200" spc="5">
                <a:latin typeface="Times New Roman"/>
                <a:cs typeface="Times New Roman"/>
              </a:rPr>
              <a:t>-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nd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 push</a:t>
            </a:r>
            <a:r>
              <a:rPr dirty="0" smtClean="0" sz="1200" spc="-5">
                <a:latin typeface="Times New Roman"/>
                <a:cs typeface="Times New Roman"/>
              </a:rPr>
              <a:t>-</a:t>
            </a:r>
            <a:r>
              <a:rPr dirty="0" smtClean="0" sz="1200" spc="0">
                <a:latin typeface="Times New Roman"/>
                <a:cs typeface="Times New Roman"/>
              </a:rPr>
              <a:t>pull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mplifi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44500" y="3268598"/>
            <a:ext cx="6878320" cy="110807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 marR="12700">
              <a:lnSpc>
                <a:spcPct val="110000"/>
              </a:lnSpc>
            </a:pPr>
            <a:r>
              <a:rPr dirty="0" smtClean="0" sz="1400" b="1">
                <a:latin typeface="Times New Roman"/>
                <a:cs typeface="Times New Roman"/>
              </a:rPr>
              <a:t>E</a:t>
            </a:r>
            <a:r>
              <a:rPr dirty="0" smtClean="0" sz="1400" spc="-10" b="1">
                <a:latin typeface="Times New Roman"/>
                <a:cs typeface="Times New Roman"/>
              </a:rPr>
              <a:t>X</a:t>
            </a:r>
            <a:r>
              <a:rPr dirty="0" smtClean="0" sz="1400" spc="-10" b="1">
                <a:latin typeface="Times New Roman"/>
                <a:cs typeface="Times New Roman"/>
              </a:rPr>
              <a:t>A</a:t>
            </a:r>
            <a:r>
              <a:rPr dirty="0" smtClean="0" sz="1400" spc="-10" b="1">
                <a:latin typeface="Times New Roman"/>
                <a:cs typeface="Times New Roman"/>
              </a:rPr>
              <a:t>M</a:t>
            </a:r>
            <a:r>
              <a:rPr dirty="0" smtClean="0" sz="1400" spc="-10" b="1">
                <a:latin typeface="Times New Roman"/>
                <a:cs typeface="Times New Roman"/>
              </a:rPr>
              <a:t>P</a:t>
            </a:r>
            <a:r>
              <a:rPr dirty="0" smtClean="0" sz="1400" spc="0" b="1">
                <a:latin typeface="Times New Roman"/>
                <a:cs typeface="Times New Roman"/>
              </a:rPr>
              <a:t>LE</a:t>
            </a:r>
            <a:r>
              <a:rPr dirty="0" smtClean="0" sz="1400" spc="65" b="1">
                <a:latin typeface="Times New Roman"/>
                <a:cs typeface="Times New Roman"/>
              </a:rPr>
              <a:t> </a:t>
            </a:r>
            <a:r>
              <a:rPr dirty="0" smtClean="0" sz="1400" spc="5" b="1">
                <a:latin typeface="Times New Roman"/>
                <a:cs typeface="Times New Roman"/>
              </a:rPr>
              <a:t>7</a:t>
            </a:r>
            <a:r>
              <a:rPr dirty="0" smtClean="0" sz="1400" spc="0" b="1">
                <a:latin typeface="Times New Roman"/>
                <a:cs typeface="Times New Roman"/>
              </a:rPr>
              <a:t>-</a:t>
            </a:r>
            <a:r>
              <a:rPr dirty="0" smtClean="0" sz="1400" spc="-10" b="1">
                <a:latin typeface="Times New Roman"/>
                <a:cs typeface="Times New Roman"/>
              </a:rPr>
              <a:t>4</a:t>
            </a:r>
            <a:r>
              <a:rPr dirty="0" smtClean="0" sz="1400" spc="0">
                <a:latin typeface="Times New Roman"/>
                <a:cs typeface="Times New Roman"/>
              </a:rPr>
              <a:t>:</a:t>
            </a:r>
            <a:r>
              <a:rPr dirty="0" smtClean="0" sz="1400" spc="7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er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ine</a:t>
            </a:r>
            <a:r>
              <a:rPr dirty="0" smtClean="0" sz="1400" spc="6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the</a:t>
            </a:r>
            <a:r>
              <a:rPr dirty="0" smtClean="0" sz="1400" spc="65">
                <a:latin typeface="Times New Roman"/>
                <a:cs typeface="Times New Roman"/>
              </a:rPr>
              <a:t> 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x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15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m</a:t>
            </a:r>
            <a:r>
              <a:rPr dirty="0" smtClean="0" sz="1400" spc="5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id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al</a:t>
            </a:r>
            <a:r>
              <a:rPr dirty="0" smtClean="0" sz="1400" spc="6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pe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k</a:t>
            </a:r>
            <a:r>
              <a:rPr dirty="0" smtClean="0" sz="1400" spc="7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v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7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5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the</a:t>
            </a:r>
            <a:r>
              <a:rPr dirty="0" smtClean="0" sz="1400" spc="5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6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v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6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nd</a:t>
            </a:r>
            <a:r>
              <a:rPr dirty="0" smtClean="0" sz="1400" spc="7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ur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 </a:t>
            </a:r>
            <a:r>
              <a:rPr dirty="0" smtClean="0" sz="1400" spc="5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 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ure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10">
                <a:latin typeface="Times New Roman"/>
                <a:cs typeface="Times New Roman"/>
              </a:rPr>
              <a:t>7</a:t>
            </a:r>
            <a:r>
              <a:rPr dirty="0" smtClean="0" sz="1400" spc="-15">
                <a:latin typeface="Times New Roman"/>
                <a:cs typeface="Times New Roman"/>
              </a:rPr>
              <a:t>-</a:t>
            </a:r>
            <a:r>
              <a:rPr dirty="0" smtClean="0" sz="1400" spc="5">
                <a:latin typeface="Times New Roman"/>
                <a:cs typeface="Times New Roman"/>
              </a:rPr>
              <a:t>9</a:t>
            </a:r>
            <a:r>
              <a:rPr dirty="0" smtClean="0" sz="1400" spc="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950"/>
              </a:lnSpc>
              <a:spcBef>
                <a:spcPts val="42"/>
              </a:spcBef>
            </a:pPr>
            <a:endParaRPr sz="950"/>
          </a:p>
          <a:p>
            <a:pPr algn="ctr" marL="339090">
              <a:lnSpc>
                <a:spcPct val="100000"/>
              </a:lnSpc>
            </a:pPr>
            <a:r>
              <a:rPr dirty="0" smtClean="0" sz="1200">
                <a:latin typeface="Times New Roman"/>
                <a:cs typeface="Times New Roman"/>
              </a:rPr>
              <a:t>F</a:t>
            </a:r>
            <a:r>
              <a:rPr dirty="0" smtClean="0" sz="1200" spc="-20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G</a:t>
            </a:r>
            <a:r>
              <a:rPr dirty="0" smtClean="0" sz="1200" spc="-5">
                <a:latin typeface="Times New Roman"/>
                <a:cs typeface="Times New Roman"/>
              </a:rPr>
              <a:t>U</a:t>
            </a:r>
            <a:r>
              <a:rPr dirty="0" smtClean="0" sz="1200" spc="0">
                <a:latin typeface="Times New Roman"/>
                <a:cs typeface="Times New Roman"/>
              </a:rPr>
              <a:t>RE 7</a:t>
            </a:r>
            <a:r>
              <a:rPr dirty="0" smtClean="0" sz="1200" spc="-5">
                <a:latin typeface="Times New Roman"/>
                <a:cs typeface="Times New Roman"/>
              </a:rPr>
              <a:t>-</a:t>
            </a:r>
            <a:r>
              <a:rPr dirty="0" smtClean="0" sz="1200" spc="0">
                <a:latin typeface="Times New Roman"/>
                <a:cs typeface="Times New Roman"/>
              </a:rPr>
              <a:t>9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ts val="800"/>
              </a:lnSpc>
              <a:spcBef>
                <a:spcPts val="20"/>
              </a:spcBef>
            </a:pPr>
            <a:endParaRPr sz="800"/>
          </a:p>
          <a:p>
            <a:pPr marL="12700">
              <a:lnSpc>
                <a:spcPct val="100000"/>
              </a:lnSpc>
            </a:pPr>
            <a:r>
              <a:rPr dirty="0" smtClean="0" sz="1400" b="1" i="1">
                <a:latin typeface="Times New Roman"/>
                <a:cs typeface="Times New Roman"/>
              </a:rPr>
              <a:t>Sol</a:t>
            </a:r>
            <a:r>
              <a:rPr dirty="0" smtClean="0" sz="1400" spc="-15" b="1" i="1">
                <a:latin typeface="Times New Roman"/>
                <a:cs typeface="Times New Roman"/>
              </a:rPr>
              <a:t>u</a:t>
            </a:r>
            <a:r>
              <a:rPr dirty="0" smtClean="0" sz="1400" spc="-10" b="1" i="1">
                <a:latin typeface="Times New Roman"/>
                <a:cs typeface="Times New Roman"/>
              </a:rPr>
              <a:t>t</a:t>
            </a:r>
            <a:r>
              <a:rPr dirty="0" smtClean="0" sz="1400" spc="0" b="1" i="1">
                <a:latin typeface="Times New Roman"/>
                <a:cs typeface="Times New Roman"/>
              </a:rPr>
              <a:t>ion</a:t>
            </a:r>
            <a:r>
              <a:rPr dirty="0" smtClean="0" sz="1400" spc="5" b="1" i="1">
                <a:latin typeface="Times New Roman"/>
                <a:cs typeface="Times New Roman"/>
              </a:rPr>
              <a:t> </a:t>
            </a:r>
            <a:r>
              <a:rPr dirty="0" smtClean="0" sz="1400" spc="-2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</a:t>
            </a:r>
            <a:r>
              <a:rPr dirty="0" smtClean="0" sz="1400" spc="-30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x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um</a:t>
            </a:r>
            <a:r>
              <a:rPr dirty="0" smtClean="0" sz="1400" spc="-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peak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ut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v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ge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1995170" y="4629022"/>
            <a:ext cx="254507" cy="0"/>
          </a:xfrm>
          <a:custGeom>
            <a:avLst/>
            <a:gdLst/>
            <a:ahLst/>
            <a:cxnLst/>
            <a:rect l="l" t="t" r="r" b="b"/>
            <a:pathLst>
              <a:path w="254507" h="0">
                <a:moveTo>
                  <a:pt x="0" y="0"/>
                </a:moveTo>
                <a:lnTo>
                  <a:pt x="254507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2060194" y="4620386"/>
            <a:ext cx="654685" cy="224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542925" algn="l"/>
              </a:tabLst>
            </a:pPr>
            <a:r>
              <a:rPr dirty="0" smtClean="0" sz="1400">
                <a:latin typeface="Cambria Math"/>
                <a:cs typeface="Cambria Math"/>
              </a:rPr>
              <a:t>2	</a:t>
            </a:r>
            <a:r>
              <a:rPr dirty="0" smtClean="0" sz="1400">
                <a:latin typeface="Cambria Math"/>
                <a:cs typeface="Cambria Math"/>
              </a:rPr>
              <a:t>2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2481326" y="4629022"/>
            <a:ext cx="343204" cy="0"/>
          </a:xfrm>
          <a:custGeom>
            <a:avLst/>
            <a:gdLst/>
            <a:ahLst/>
            <a:cxnLst/>
            <a:rect l="l" t="t" r="r" b="b"/>
            <a:pathLst>
              <a:path w="343204" h="0">
                <a:moveTo>
                  <a:pt x="0" y="0"/>
                </a:moveTo>
                <a:lnTo>
                  <a:pt x="343204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444500" y="4538090"/>
            <a:ext cx="1513840" cy="53467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baseline="11904" sz="2100" spc="-292">
                <a:latin typeface="Cambria Math"/>
                <a:cs typeface="Cambria Math"/>
              </a:rPr>
              <a:t>�</a:t>
            </a:r>
            <a:r>
              <a:rPr dirty="0" smtClean="0" sz="1000" spc="-10">
                <a:latin typeface="Cambria Math"/>
                <a:cs typeface="Cambria Math"/>
              </a:rPr>
              <a:t>��</a:t>
            </a:r>
            <a:r>
              <a:rPr dirty="0" smtClean="0" sz="1000" spc="25">
                <a:latin typeface="Cambria Math"/>
                <a:cs typeface="Cambria Math"/>
              </a:rPr>
              <a:t>�</a:t>
            </a:r>
            <a:r>
              <a:rPr dirty="0" smtClean="0" baseline="2777" sz="1500" spc="-22">
                <a:latin typeface="Cambria Math"/>
                <a:cs typeface="Cambria Math"/>
              </a:rPr>
              <a:t>(</a:t>
            </a:r>
            <a:r>
              <a:rPr dirty="0" smtClean="0" sz="1000" spc="-10">
                <a:latin typeface="Cambria Math"/>
                <a:cs typeface="Cambria Math"/>
              </a:rPr>
              <a:t>�𝑒𝑎𝑘</a:t>
            </a:r>
            <a:r>
              <a:rPr dirty="0" smtClean="0" baseline="2777" sz="1500" spc="-7">
                <a:latin typeface="Cambria Math"/>
                <a:cs typeface="Cambria Math"/>
              </a:rPr>
              <a:t>)</a:t>
            </a:r>
            <a:r>
              <a:rPr dirty="0" smtClean="0" baseline="2777" sz="1500" spc="-7">
                <a:latin typeface="Cambria Math"/>
                <a:cs typeface="Cambria Math"/>
              </a:rPr>
              <a:t> </a:t>
            </a:r>
            <a:r>
              <a:rPr dirty="0" smtClean="0" baseline="2777" sz="1500" spc="30">
                <a:latin typeface="Cambria Math"/>
                <a:cs typeface="Cambria Math"/>
              </a:rPr>
              <a:t> </a:t>
            </a:r>
            <a:r>
              <a:rPr dirty="0" smtClean="0" baseline="11904" sz="2100" spc="0">
                <a:latin typeface="Cambria Math"/>
                <a:cs typeface="Cambria Math"/>
              </a:rPr>
              <a:t>≅</a:t>
            </a:r>
            <a:r>
              <a:rPr dirty="0" smtClean="0" baseline="11904" sz="2100" spc="104">
                <a:latin typeface="Cambria Math"/>
                <a:cs typeface="Cambria Math"/>
              </a:rPr>
              <a:t> </a:t>
            </a:r>
            <a:r>
              <a:rPr dirty="0" smtClean="0" baseline="11904" sz="2100" spc="-292">
                <a:latin typeface="Cambria Math"/>
                <a:cs typeface="Cambria Math"/>
              </a:rPr>
              <a:t>�</a:t>
            </a:r>
            <a:r>
              <a:rPr dirty="0" smtClean="0" sz="1000" spc="60">
                <a:latin typeface="Cambria Math"/>
                <a:cs typeface="Cambria Math"/>
              </a:rPr>
              <a:t>C</a:t>
            </a:r>
            <a:r>
              <a:rPr dirty="0" smtClean="0" sz="1000" spc="55">
                <a:latin typeface="Cambria Math"/>
                <a:cs typeface="Cambria Math"/>
              </a:rPr>
              <a:t>E</a:t>
            </a:r>
            <a:r>
              <a:rPr dirty="0" smtClean="0" sz="1000" spc="70">
                <a:latin typeface="Cambria Math"/>
                <a:cs typeface="Cambria Math"/>
              </a:rPr>
              <a:t>Q</a:t>
            </a:r>
            <a:r>
              <a:rPr dirty="0" smtClean="0" sz="1000" spc="70">
                <a:latin typeface="Cambria Math"/>
                <a:cs typeface="Cambria Math"/>
              </a:rPr>
              <a:t> </a:t>
            </a:r>
            <a:r>
              <a:rPr dirty="0" smtClean="0" sz="1000" spc="20">
                <a:latin typeface="Cambria Math"/>
                <a:cs typeface="Cambria Math"/>
              </a:rPr>
              <a:t> </a:t>
            </a:r>
            <a:r>
              <a:rPr dirty="0" smtClean="0" baseline="11904" sz="2100" spc="0">
                <a:latin typeface="Cambria Math"/>
                <a:cs typeface="Cambria Math"/>
              </a:rPr>
              <a:t>≅</a:t>
            </a:r>
            <a:endParaRPr baseline="11904" sz="2100">
              <a:latin typeface="Cambria Math"/>
              <a:cs typeface="Cambria Math"/>
            </a:endParaRPr>
          </a:p>
          <a:p>
            <a:pPr>
              <a:lnSpc>
                <a:spcPts val="800"/>
              </a:lnSpc>
              <a:spcBef>
                <a:spcPts val="40"/>
              </a:spcBef>
            </a:pPr>
            <a:endParaRPr sz="800"/>
          </a:p>
          <a:p>
            <a:pPr marL="12700">
              <a:lnSpc>
                <a:spcPct val="100000"/>
              </a:lnSpc>
            </a:pPr>
            <a:r>
              <a:rPr dirty="0" smtClean="0" baseline="11904" sz="2100" spc="-292">
                <a:latin typeface="Cambria Math"/>
                <a:cs typeface="Cambria Math"/>
              </a:rPr>
              <a:t>�</a:t>
            </a:r>
            <a:r>
              <a:rPr dirty="0" smtClean="0" sz="1000" spc="-10">
                <a:latin typeface="Cambria Math"/>
                <a:cs typeface="Cambria Math"/>
              </a:rPr>
              <a:t>��</a:t>
            </a:r>
            <a:r>
              <a:rPr dirty="0" smtClean="0" sz="1000" spc="25">
                <a:latin typeface="Cambria Math"/>
                <a:cs typeface="Cambria Math"/>
              </a:rPr>
              <a:t>�</a:t>
            </a:r>
            <a:r>
              <a:rPr dirty="0" smtClean="0" baseline="2777" sz="1500" spc="-22">
                <a:latin typeface="Cambria Math"/>
                <a:cs typeface="Cambria Math"/>
              </a:rPr>
              <a:t>(</a:t>
            </a:r>
            <a:r>
              <a:rPr dirty="0" smtClean="0" sz="1000" spc="-10">
                <a:latin typeface="Cambria Math"/>
                <a:cs typeface="Cambria Math"/>
              </a:rPr>
              <a:t>�𝑒𝑎𝑘</a:t>
            </a:r>
            <a:r>
              <a:rPr dirty="0" smtClean="0" baseline="2777" sz="1500" spc="-7">
                <a:latin typeface="Cambria Math"/>
                <a:cs typeface="Cambria Math"/>
              </a:rPr>
              <a:t>)</a:t>
            </a:r>
            <a:r>
              <a:rPr dirty="0" smtClean="0" baseline="2777" sz="1500" spc="-7">
                <a:latin typeface="Cambria Math"/>
                <a:cs typeface="Cambria Math"/>
              </a:rPr>
              <a:t> </a:t>
            </a:r>
            <a:r>
              <a:rPr dirty="0" smtClean="0" baseline="2777" sz="1500" spc="30">
                <a:latin typeface="Cambria Math"/>
                <a:cs typeface="Cambria Math"/>
              </a:rPr>
              <a:t> </a:t>
            </a:r>
            <a:r>
              <a:rPr dirty="0" smtClean="0" baseline="11904" sz="2100" spc="0">
                <a:latin typeface="Cambria Math"/>
                <a:cs typeface="Cambria Math"/>
              </a:rPr>
              <a:t>=</a:t>
            </a:r>
            <a:r>
              <a:rPr dirty="0" smtClean="0" baseline="11904" sz="2100" spc="104">
                <a:latin typeface="Cambria Math"/>
                <a:cs typeface="Cambria Math"/>
              </a:rPr>
              <a:t> </a:t>
            </a:r>
            <a:r>
              <a:rPr dirty="0" smtClean="0" baseline="11904" sz="2100" spc="0">
                <a:latin typeface="Cambria Math"/>
                <a:cs typeface="Cambria Math"/>
              </a:rPr>
              <a:t>10</a:t>
            </a:r>
            <a:r>
              <a:rPr dirty="0" smtClean="0" baseline="11904" sz="2100" spc="7">
                <a:latin typeface="Cambria Math"/>
                <a:cs typeface="Cambria Math"/>
              </a:rPr>
              <a:t> </a:t>
            </a:r>
            <a:r>
              <a:rPr dirty="0" smtClean="0" baseline="11904" sz="2100" spc="0">
                <a:latin typeface="Cambria Math"/>
                <a:cs typeface="Cambria Math"/>
              </a:rPr>
              <a:t>V</a:t>
            </a:r>
            <a:endParaRPr baseline="11904" sz="2100">
              <a:latin typeface="Cambria Math"/>
              <a:cs typeface="Cambria Math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982470" y="4402454"/>
            <a:ext cx="271145" cy="21462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baseline="11904" sz="2100" spc="-292">
                <a:latin typeface="Cambria Math"/>
                <a:cs typeface="Cambria Math"/>
              </a:rPr>
              <a:t>�</a:t>
            </a:r>
            <a:r>
              <a:rPr dirty="0" smtClean="0" sz="1000" spc="55">
                <a:latin typeface="Cambria Math"/>
                <a:cs typeface="Cambria Math"/>
              </a:rPr>
              <a:t>CC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287270" y="4501515"/>
            <a:ext cx="158750" cy="224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Cambria Math"/>
                <a:cs typeface="Cambria Math"/>
              </a:rPr>
              <a:t>=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468626" y="4365878"/>
            <a:ext cx="371475" cy="224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Cambria Math"/>
                <a:cs typeface="Cambria Math"/>
              </a:rPr>
              <a:t>20</a:t>
            </a:r>
            <a:r>
              <a:rPr dirty="0" smtClean="0" sz="1400" spc="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V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44500" y="5178171"/>
            <a:ext cx="2656840" cy="2254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</a:t>
            </a:r>
            <a:r>
              <a:rPr dirty="0" smtClean="0" sz="1400" spc="-30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x</a:t>
            </a:r>
            <a:r>
              <a:rPr dirty="0" smtClean="0" sz="1400" spc="15">
                <a:latin typeface="Times New Roman"/>
                <a:cs typeface="Times New Roman"/>
              </a:rPr>
              <a:t>i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15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m</a:t>
            </a:r>
            <a:r>
              <a:rPr dirty="0" smtClean="0" sz="1400" spc="-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peak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ut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urr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44500" y="5571616"/>
            <a:ext cx="1573530" cy="21462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baseline="11904" sz="2100">
                <a:latin typeface="Cambria Math"/>
                <a:cs typeface="Cambria Math"/>
              </a:rPr>
              <a:t>𝐼</a:t>
            </a:r>
            <a:r>
              <a:rPr dirty="0" smtClean="0" sz="1000" spc="-10">
                <a:latin typeface="Cambria Math"/>
                <a:cs typeface="Cambria Math"/>
              </a:rPr>
              <a:t>��</a:t>
            </a:r>
            <a:r>
              <a:rPr dirty="0" smtClean="0" sz="1000" spc="25">
                <a:latin typeface="Cambria Math"/>
                <a:cs typeface="Cambria Math"/>
              </a:rPr>
              <a:t>�</a:t>
            </a:r>
            <a:r>
              <a:rPr dirty="0" smtClean="0" baseline="2777" sz="1500" spc="-22">
                <a:latin typeface="Cambria Math"/>
                <a:cs typeface="Cambria Math"/>
              </a:rPr>
              <a:t>(</a:t>
            </a:r>
            <a:r>
              <a:rPr dirty="0" smtClean="0" sz="1000" spc="-10">
                <a:latin typeface="Cambria Math"/>
                <a:cs typeface="Cambria Math"/>
              </a:rPr>
              <a:t>�𝑒𝑎𝑘</a:t>
            </a:r>
            <a:r>
              <a:rPr dirty="0" smtClean="0" baseline="2777" sz="1500" spc="-7">
                <a:latin typeface="Cambria Math"/>
                <a:cs typeface="Cambria Math"/>
              </a:rPr>
              <a:t>)</a:t>
            </a:r>
            <a:r>
              <a:rPr dirty="0" smtClean="0" baseline="2777" sz="1500" spc="-7">
                <a:latin typeface="Cambria Math"/>
                <a:cs typeface="Cambria Math"/>
              </a:rPr>
              <a:t> </a:t>
            </a:r>
            <a:r>
              <a:rPr dirty="0" smtClean="0" baseline="2777" sz="1500" spc="15">
                <a:latin typeface="Cambria Math"/>
                <a:cs typeface="Cambria Math"/>
              </a:rPr>
              <a:t> </a:t>
            </a:r>
            <a:r>
              <a:rPr dirty="0" smtClean="0" baseline="11904" sz="2100" spc="0">
                <a:latin typeface="Cambria Math"/>
                <a:cs typeface="Cambria Math"/>
              </a:rPr>
              <a:t>≅</a:t>
            </a:r>
            <a:r>
              <a:rPr dirty="0" smtClean="0" baseline="11904" sz="2100" spc="120">
                <a:latin typeface="Cambria Math"/>
                <a:cs typeface="Cambria Math"/>
              </a:rPr>
              <a:t> </a:t>
            </a:r>
            <a:r>
              <a:rPr dirty="0" smtClean="0" baseline="11904" sz="2100" spc="0">
                <a:latin typeface="Cambria Math"/>
                <a:cs typeface="Cambria Math"/>
              </a:rPr>
              <a:t>𝐼</a:t>
            </a:r>
            <a:r>
              <a:rPr dirty="0" smtClean="0" sz="1000" spc="-10">
                <a:latin typeface="Cambria Math"/>
                <a:cs typeface="Cambria Math"/>
              </a:rPr>
              <a:t>𝑐</a:t>
            </a:r>
            <a:r>
              <a:rPr dirty="0" smtClean="0" baseline="2777" sz="1500" spc="-22">
                <a:latin typeface="Cambria Math"/>
                <a:cs typeface="Cambria Math"/>
              </a:rPr>
              <a:t>(</a:t>
            </a:r>
            <a:r>
              <a:rPr dirty="0" smtClean="0" sz="1000" spc="-10">
                <a:latin typeface="Cambria Math"/>
                <a:cs typeface="Cambria Math"/>
              </a:rPr>
              <a:t>�𝑎</a:t>
            </a:r>
            <a:r>
              <a:rPr dirty="0" smtClean="0" sz="1000" spc="15">
                <a:latin typeface="Cambria Math"/>
                <a:cs typeface="Cambria Math"/>
              </a:rPr>
              <a:t>�</a:t>
            </a:r>
            <a:r>
              <a:rPr dirty="0" smtClean="0" baseline="2777" sz="1500" spc="-7">
                <a:latin typeface="Cambria Math"/>
                <a:cs typeface="Cambria Math"/>
              </a:rPr>
              <a:t>)</a:t>
            </a:r>
            <a:r>
              <a:rPr dirty="0" smtClean="0" baseline="2777" sz="1500" spc="-7">
                <a:latin typeface="Cambria Math"/>
                <a:cs typeface="Cambria Math"/>
              </a:rPr>
              <a:t> </a:t>
            </a:r>
            <a:r>
              <a:rPr dirty="0" smtClean="0" baseline="2777" sz="1500" spc="30">
                <a:latin typeface="Cambria Math"/>
                <a:cs typeface="Cambria Math"/>
              </a:rPr>
              <a:t> </a:t>
            </a:r>
            <a:r>
              <a:rPr dirty="0" smtClean="0" baseline="11904" sz="2100" spc="0">
                <a:latin typeface="Cambria Math"/>
                <a:cs typeface="Cambria Math"/>
              </a:rPr>
              <a:t>≅</a:t>
            </a:r>
            <a:endParaRPr baseline="11904" sz="2100">
              <a:latin typeface="Cambria Math"/>
              <a:cs typeface="Cambria Math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2040382" y="5432933"/>
            <a:ext cx="366395" cy="21462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baseline="11904" sz="2100" spc="-292">
                <a:latin typeface="Cambria Math"/>
                <a:cs typeface="Cambria Math"/>
              </a:rPr>
              <a:t>�</a:t>
            </a:r>
            <a:r>
              <a:rPr dirty="0" smtClean="0" sz="1000" spc="60">
                <a:latin typeface="Cambria Math"/>
                <a:cs typeface="Cambria Math"/>
              </a:rPr>
              <a:t>C</a:t>
            </a:r>
            <a:r>
              <a:rPr dirty="0" smtClean="0" sz="1000" spc="65">
                <a:latin typeface="Cambria Math"/>
                <a:cs typeface="Cambria Math"/>
              </a:rPr>
              <a:t>E</a:t>
            </a:r>
            <a:r>
              <a:rPr dirty="0" smtClean="0" sz="1000" spc="70">
                <a:latin typeface="Cambria Math"/>
                <a:cs typeface="Cambria Math"/>
              </a:rPr>
              <a:t>Q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2119629" y="5653913"/>
            <a:ext cx="139065" cy="224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Cambria Math"/>
                <a:cs typeface="Cambria Math"/>
              </a:rPr>
              <a:t>�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2230882" y="5741289"/>
            <a:ext cx="94615" cy="16383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000" spc="-10">
                <a:latin typeface="Cambria Math"/>
                <a:cs typeface="Cambria Math"/>
              </a:rPr>
              <a:t>𝐿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2053082" y="5662548"/>
            <a:ext cx="348995" cy="0"/>
          </a:xfrm>
          <a:custGeom>
            <a:avLst/>
            <a:gdLst/>
            <a:ahLst/>
            <a:cxnLst/>
            <a:rect l="l" t="t" r="r" b="b"/>
            <a:pathLst>
              <a:path w="348995" h="0">
                <a:moveTo>
                  <a:pt x="0" y="0"/>
                </a:moveTo>
                <a:lnTo>
                  <a:pt x="348995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" name="object 19"/>
          <p:cNvSpPr/>
          <p:nvPr/>
        </p:nvSpPr>
        <p:spPr>
          <a:xfrm>
            <a:off x="1384046" y="6128892"/>
            <a:ext cx="356616" cy="0"/>
          </a:xfrm>
          <a:custGeom>
            <a:avLst/>
            <a:gdLst/>
            <a:ahLst/>
            <a:cxnLst/>
            <a:rect l="l" t="t" r="r" b="b"/>
            <a:pathLst>
              <a:path w="356615" h="0">
                <a:moveTo>
                  <a:pt x="0" y="0"/>
                </a:moveTo>
                <a:lnTo>
                  <a:pt x="356616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0" name="object 20"/>
          <p:cNvSpPr txBox="1"/>
          <p:nvPr/>
        </p:nvSpPr>
        <p:spPr>
          <a:xfrm>
            <a:off x="444500" y="6037960"/>
            <a:ext cx="2136140" cy="30670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baseline="11904" sz="2100">
                <a:latin typeface="Cambria Math"/>
                <a:cs typeface="Cambria Math"/>
              </a:rPr>
              <a:t>𝐼</a:t>
            </a:r>
            <a:r>
              <a:rPr dirty="0" smtClean="0" sz="1000" spc="-10">
                <a:latin typeface="Cambria Math"/>
                <a:cs typeface="Cambria Math"/>
              </a:rPr>
              <a:t>��</a:t>
            </a:r>
            <a:r>
              <a:rPr dirty="0" smtClean="0" sz="1000" spc="25">
                <a:latin typeface="Cambria Math"/>
                <a:cs typeface="Cambria Math"/>
              </a:rPr>
              <a:t>�</a:t>
            </a:r>
            <a:r>
              <a:rPr dirty="0" smtClean="0" baseline="2777" sz="1500" spc="-22">
                <a:latin typeface="Cambria Math"/>
                <a:cs typeface="Cambria Math"/>
              </a:rPr>
              <a:t>(</a:t>
            </a:r>
            <a:r>
              <a:rPr dirty="0" smtClean="0" sz="1000" spc="-10">
                <a:latin typeface="Cambria Math"/>
                <a:cs typeface="Cambria Math"/>
              </a:rPr>
              <a:t>�𝑒𝑎𝑘</a:t>
            </a:r>
            <a:r>
              <a:rPr dirty="0" smtClean="0" baseline="2777" sz="1500" spc="-7">
                <a:latin typeface="Cambria Math"/>
                <a:cs typeface="Cambria Math"/>
              </a:rPr>
              <a:t>)</a:t>
            </a:r>
            <a:r>
              <a:rPr dirty="0" smtClean="0" baseline="2777" sz="1500" spc="-7">
                <a:latin typeface="Cambria Math"/>
                <a:cs typeface="Cambria Math"/>
              </a:rPr>
              <a:t> </a:t>
            </a:r>
            <a:r>
              <a:rPr dirty="0" smtClean="0" baseline="2777" sz="1500" spc="15">
                <a:latin typeface="Cambria Math"/>
                <a:cs typeface="Cambria Math"/>
              </a:rPr>
              <a:t> </a:t>
            </a:r>
            <a:r>
              <a:rPr dirty="0" smtClean="0" baseline="11904" sz="2100" spc="0">
                <a:latin typeface="Cambria Math"/>
                <a:cs typeface="Cambria Math"/>
              </a:rPr>
              <a:t>=</a:t>
            </a:r>
            <a:r>
              <a:rPr dirty="0" smtClean="0" baseline="11904" sz="2100" spc="120">
                <a:latin typeface="Cambria Math"/>
                <a:cs typeface="Cambria Math"/>
              </a:rPr>
              <a:t> </a:t>
            </a:r>
            <a:r>
              <a:rPr dirty="0" smtClean="0" baseline="-25793" sz="2100" spc="0">
                <a:latin typeface="Cambria Math"/>
                <a:cs typeface="Cambria Math"/>
              </a:rPr>
              <a:t>50</a:t>
            </a:r>
            <a:r>
              <a:rPr dirty="0" smtClean="0" baseline="-25793" sz="2100" spc="7">
                <a:latin typeface="Cambria Math"/>
                <a:cs typeface="Cambria Math"/>
              </a:rPr>
              <a:t> </a:t>
            </a:r>
            <a:r>
              <a:rPr dirty="0" smtClean="0" baseline="-25793" sz="2100" spc="0">
                <a:latin typeface="Cambria Math"/>
                <a:cs typeface="Cambria Math"/>
              </a:rPr>
              <a:t>Ω</a:t>
            </a:r>
            <a:r>
              <a:rPr dirty="0" smtClean="0" baseline="-25793" sz="2100" spc="104">
                <a:latin typeface="Cambria Math"/>
                <a:cs typeface="Cambria Math"/>
              </a:rPr>
              <a:t> </a:t>
            </a:r>
            <a:r>
              <a:rPr dirty="0" smtClean="0" baseline="11904" sz="2100" spc="0">
                <a:latin typeface="Cambria Math"/>
                <a:cs typeface="Cambria Math"/>
              </a:rPr>
              <a:t>=</a:t>
            </a:r>
            <a:r>
              <a:rPr dirty="0" smtClean="0" baseline="11904" sz="2100" spc="104">
                <a:latin typeface="Cambria Math"/>
                <a:cs typeface="Cambria Math"/>
              </a:rPr>
              <a:t> </a:t>
            </a:r>
            <a:r>
              <a:rPr dirty="0" smtClean="0" baseline="11904" sz="2100" spc="0">
                <a:latin typeface="Cambria Math"/>
                <a:cs typeface="Cambria Math"/>
              </a:rPr>
              <a:t>200</a:t>
            </a:r>
            <a:r>
              <a:rPr dirty="0" smtClean="0" baseline="11904" sz="2100" spc="7">
                <a:latin typeface="Cambria Math"/>
                <a:cs typeface="Cambria Math"/>
              </a:rPr>
              <a:t> </a:t>
            </a:r>
            <a:r>
              <a:rPr dirty="0" smtClean="0" baseline="11904" sz="2100" spc="-7">
                <a:latin typeface="Cambria Math"/>
                <a:cs typeface="Cambria Math"/>
              </a:rPr>
              <a:t>mA</a:t>
            </a:r>
            <a:endParaRPr baseline="11904" sz="2100">
              <a:latin typeface="Cambria Math"/>
              <a:cs typeface="Cambria Math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1377441" y="5865748"/>
            <a:ext cx="370840" cy="224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Cambria Math"/>
                <a:cs typeface="Cambria Math"/>
              </a:rPr>
              <a:t>10</a:t>
            </a:r>
            <a:r>
              <a:rPr dirty="0" smtClean="0" sz="1400" spc="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V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444500" y="6653657"/>
            <a:ext cx="4537710" cy="2254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239395" indent="-227329">
              <a:lnSpc>
                <a:spcPct val="100000"/>
              </a:lnSpc>
              <a:buFont typeface="Wingdings"/>
              <a:buChar char=""/>
              <a:tabLst>
                <a:tab pos="239395" algn="l"/>
              </a:tabLst>
            </a:pPr>
            <a:r>
              <a:rPr dirty="0" smtClean="0" sz="1400" spc="-10" b="1">
                <a:latin typeface="Times New Roman"/>
                <a:cs typeface="Times New Roman"/>
              </a:rPr>
              <a:t>C</a:t>
            </a:r>
            <a:r>
              <a:rPr dirty="0" smtClean="0" sz="1400" spc="0" b="1">
                <a:latin typeface="Times New Roman"/>
                <a:cs typeface="Times New Roman"/>
              </a:rPr>
              <a:t>l</a:t>
            </a:r>
            <a:r>
              <a:rPr dirty="0" smtClean="0" sz="1400" spc="-10" b="1">
                <a:latin typeface="Times New Roman"/>
                <a:cs typeface="Times New Roman"/>
              </a:rPr>
              <a:t>a</a:t>
            </a:r>
            <a:r>
              <a:rPr dirty="0" smtClean="0" sz="1400" spc="0" b="1">
                <a:latin typeface="Times New Roman"/>
                <a:cs typeface="Times New Roman"/>
              </a:rPr>
              <a:t>ss</a:t>
            </a:r>
            <a:r>
              <a:rPr dirty="0" smtClean="0" sz="1400" spc="5" b="1">
                <a:latin typeface="Times New Roman"/>
                <a:cs typeface="Times New Roman"/>
              </a:rPr>
              <a:t> </a:t>
            </a:r>
            <a:r>
              <a:rPr dirty="0" smtClean="0" sz="1400" spc="-20" b="1">
                <a:latin typeface="Times New Roman"/>
                <a:cs typeface="Times New Roman"/>
              </a:rPr>
              <a:t>B</a:t>
            </a:r>
            <a:r>
              <a:rPr dirty="0" smtClean="0" sz="1400" spc="0" b="1">
                <a:latin typeface="Times New Roman"/>
                <a:cs typeface="Times New Roman"/>
              </a:rPr>
              <a:t>/</a:t>
            </a:r>
            <a:r>
              <a:rPr dirty="0" smtClean="0" sz="1400" spc="-10" b="1">
                <a:latin typeface="Times New Roman"/>
                <a:cs typeface="Times New Roman"/>
              </a:rPr>
              <a:t>A</a:t>
            </a:r>
            <a:r>
              <a:rPr dirty="0" smtClean="0" sz="1400" spc="0" b="1">
                <a:latin typeface="Times New Roman"/>
                <a:cs typeface="Times New Roman"/>
              </a:rPr>
              <a:t>B </a:t>
            </a:r>
            <a:r>
              <a:rPr dirty="0" smtClean="0" sz="1400" spc="-10" b="1">
                <a:latin typeface="Times New Roman"/>
                <a:cs typeface="Times New Roman"/>
              </a:rPr>
              <a:t>P</a:t>
            </a:r>
            <a:r>
              <a:rPr dirty="0" smtClean="0" sz="1400" spc="-10" b="1">
                <a:latin typeface="Times New Roman"/>
                <a:cs typeface="Times New Roman"/>
              </a:rPr>
              <a:t>o</a:t>
            </a:r>
            <a:r>
              <a:rPr dirty="0" smtClean="0" sz="1400" spc="0" b="1">
                <a:latin typeface="Times New Roman"/>
                <a:cs typeface="Times New Roman"/>
              </a:rPr>
              <a:t>we</a:t>
            </a:r>
            <a:r>
              <a:rPr dirty="0" smtClean="0" sz="1400" spc="10" b="1">
                <a:latin typeface="Times New Roman"/>
                <a:cs typeface="Times New Roman"/>
              </a:rPr>
              <a:t>r</a:t>
            </a:r>
            <a:r>
              <a:rPr dirty="0" smtClean="0" sz="1400" spc="0" b="1">
                <a:latin typeface="Times New Roman"/>
                <a:cs typeface="Times New Roman"/>
              </a:rPr>
              <a:t>:</a:t>
            </a:r>
            <a:r>
              <a:rPr dirty="0" smtClean="0" sz="1400" spc="-15" b="1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</a:t>
            </a:r>
            <a:r>
              <a:rPr dirty="0" smtClean="0" sz="1400" spc="-30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x</a:t>
            </a:r>
            <a:r>
              <a:rPr dirty="0" smtClean="0" sz="1400" spc="15">
                <a:latin typeface="Times New Roman"/>
                <a:cs typeface="Times New Roman"/>
              </a:rPr>
              <a:t>i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15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m</a:t>
            </a:r>
            <a:r>
              <a:rPr dirty="0" smtClean="0" sz="1400" spc="-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aver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ge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er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2102866" y="6929501"/>
            <a:ext cx="1736089" cy="21462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baseline="11904" sz="2100">
                <a:latin typeface="Cambria Math"/>
                <a:cs typeface="Cambria Math"/>
              </a:rPr>
              <a:t>𝑷</a:t>
            </a:r>
            <a:r>
              <a:rPr dirty="0" smtClean="0" sz="1000" spc="-10">
                <a:latin typeface="Cambria Math"/>
                <a:cs typeface="Cambria Math"/>
              </a:rPr>
              <a:t>�</a:t>
            </a:r>
            <a:r>
              <a:rPr dirty="0" smtClean="0" sz="1000" spc="-5">
                <a:latin typeface="Cambria Math"/>
                <a:cs typeface="Cambria Math"/>
              </a:rPr>
              <a:t>�</a:t>
            </a:r>
            <a:r>
              <a:rPr dirty="0" smtClean="0" sz="1000" spc="-10">
                <a:latin typeface="Cambria Math"/>
                <a:cs typeface="Cambria Math"/>
              </a:rPr>
              <a:t>�</a:t>
            </a:r>
            <a:r>
              <a:rPr dirty="0" smtClean="0" sz="1000" spc="-10">
                <a:latin typeface="Cambria Math"/>
                <a:cs typeface="Cambria Math"/>
              </a:rPr>
              <a:t> </a:t>
            </a:r>
            <a:r>
              <a:rPr dirty="0" smtClean="0" sz="1000" spc="5">
                <a:latin typeface="Cambria Math"/>
                <a:cs typeface="Cambria Math"/>
              </a:rPr>
              <a:t> </a:t>
            </a:r>
            <a:r>
              <a:rPr dirty="0" smtClean="0" baseline="11904" sz="2100" spc="0">
                <a:latin typeface="Cambria Math"/>
                <a:cs typeface="Cambria Math"/>
              </a:rPr>
              <a:t>=</a:t>
            </a:r>
            <a:r>
              <a:rPr dirty="0" smtClean="0" baseline="11904" sz="2100" spc="127">
                <a:latin typeface="Cambria Math"/>
                <a:cs typeface="Cambria Math"/>
              </a:rPr>
              <a:t> </a:t>
            </a:r>
            <a:r>
              <a:rPr dirty="0" smtClean="0" baseline="11904" sz="2100" spc="0">
                <a:latin typeface="Cambria Math"/>
                <a:cs typeface="Cambria Math"/>
              </a:rPr>
              <a:t>�.</a:t>
            </a:r>
            <a:r>
              <a:rPr dirty="0" smtClean="0" baseline="11904" sz="2100" spc="-120">
                <a:latin typeface="Cambria Math"/>
                <a:cs typeface="Cambria Math"/>
              </a:rPr>
              <a:t> </a:t>
            </a:r>
            <a:r>
              <a:rPr dirty="0" smtClean="0" baseline="11904" sz="2100" spc="0">
                <a:latin typeface="Cambria Math"/>
                <a:cs typeface="Cambria Math"/>
              </a:rPr>
              <a:t>��𝑰</a:t>
            </a:r>
            <a:r>
              <a:rPr dirty="0" smtClean="0" sz="1000" spc="-10">
                <a:latin typeface="Cambria Math"/>
                <a:cs typeface="Cambria Math"/>
              </a:rPr>
              <a:t>𝒄</a:t>
            </a:r>
            <a:r>
              <a:rPr dirty="0" smtClean="0" baseline="2777" sz="1500" spc="-22">
                <a:latin typeface="Cambria Math"/>
                <a:cs typeface="Cambria Math"/>
              </a:rPr>
              <a:t>(</a:t>
            </a:r>
            <a:r>
              <a:rPr dirty="0" smtClean="0" sz="1000" spc="-10">
                <a:latin typeface="Cambria Math"/>
                <a:cs typeface="Cambria Math"/>
              </a:rPr>
              <a:t>�𝒂�</a:t>
            </a:r>
            <a:r>
              <a:rPr dirty="0" smtClean="0" baseline="2777" sz="1500" spc="67">
                <a:latin typeface="Cambria Math"/>
                <a:cs typeface="Cambria Math"/>
              </a:rPr>
              <a:t>)</a:t>
            </a:r>
            <a:r>
              <a:rPr dirty="0" smtClean="0" baseline="11904" sz="2100" spc="0">
                <a:latin typeface="Cambria Math"/>
                <a:cs typeface="Cambria Math"/>
              </a:rPr>
              <a:t>𝑽</a:t>
            </a:r>
            <a:r>
              <a:rPr dirty="0" smtClean="0" sz="1000" spc="-10">
                <a:latin typeface="Cambria Math"/>
                <a:cs typeface="Cambria Math"/>
              </a:rPr>
              <a:t>��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4564760" y="6892925"/>
            <a:ext cx="1068070" cy="224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Cambria Math"/>
                <a:cs typeface="Cambria Math"/>
              </a:rPr>
              <a:t>Equa</a:t>
            </a:r>
            <a:r>
              <a:rPr dirty="0" smtClean="0" sz="1400" spc="-10">
                <a:latin typeface="Cambria Math"/>
                <a:cs typeface="Cambria Math"/>
              </a:rPr>
              <a:t>t</a:t>
            </a:r>
            <a:r>
              <a:rPr dirty="0" smtClean="0" sz="1400" spc="0">
                <a:latin typeface="Cambria Math"/>
                <a:cs typeface="Cambria Math"/>
              </a:rPr>
              <a:t>i</a:t>
            </a:r>
            <a:r>
              <a:rPr dirty="0" smtClean="0" sz="1400" spc="-15">
                <a:latin typeface="Cambria Math"/>
                <a:cs typeface="Cambria Math"/>
              </a:rPr>
              <a:t>o</a:t>
            </a:r>
            <a:r>
              <a:rPr dirty="0" smtClean="0" sz="1400" spc="0">
                <a:latin typeface="Cambria Math"/>
                <a:cs typeface="Cambria Math"/>
              </a:rPr>
              <a:t>n 7–</a:t>
            </a:r>
            <a:r>
              <a:rPr dirty="0" smtClean="0" sz="1400" spc="-9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6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444500" y="7224760"/>
            <a:ext cx="6884034" cy="98996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241300" marR="12700" indent="-228600">
              <a:lnSpc>
                <a:spcPct val="110900"/>
              </a:lnSpc>
              <a:buFont typeface="Wingdings"/>
              <a:buChar char=""/>
              <a:tabLst>
                <a:tab pos="241300" algn="l"/>
              </a:tabLst>
            </a:pPr>
            <a:r>
              <a:rPr dirty="0" smtClean="0" sz="1400" spc="0" b="1" i="1">
                <a:latin typeface="Times New Roman"/>
                <a:cs typeface="Times New Roman"/>
              </a:rPr>
              <a:t>Effi</a:t>
            </a:r>
            <a:r>
              <a:rPr dirty="0" smtClean="0" sz="1400" spc="-15" b="1" i="1">
                <a:latin typeface="Times New Roman"/>
                <a:cs typeface="Times New Roman"/>
              </a:rPr>
              <a:t>c</a:t>
            </a:r>
            <a:r>
              <a:rPr dirty="0" smtClean="0" sz="1400" spc="0" b="1" i="1">
                <a:latin typeface="Times New Roman"/>
                <a:cs typeface="Times New Roman"/>
              </a:rPr>
              <a:t>ien</a:t>
            </a:r>
            <a:r>
              <a:rPr dirty="0" smtClean="0" sz="1400" spc="-15" b="1" i="1">
                <a:latin typeface="Times New Roman"/>
                <a:cs typeface="Times New Roman"/>
              </a:rPr>
              <a:t>c</a:t>
            </a:r>
            <a:r>
              <a:rPr dirty="0" smtClean="0" sz="1400" spc="0" b="1" i="1">
                <a:latin typeface="Times New Roman"/>
                <a:cs typeface="Times New Roman"/>
              </a:rPr>
              <a:t>y 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v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15">
                <a:latin typeface="Times New Roman"/>
                <a:cs typeface="Times New Roman"/>
              </a:rPr>
              <a:t>h</a:t>
            </a:r>
            <a:r>
              <a:rPr dirty="0" smtClean="0" sz="1400" spc="-15">
                <a:latin typeface="Times New Roman"/>
                <a:cs typeface="Times New Roman"/>
              </a:rPr>
              <a:t>-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ll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cl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ss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B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plif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ers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ver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ss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2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 </a:t>
            </a:r>
            <a:r>
              <a:rPr dirty="0" smtClean="0" sz="1400" spc="-30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uch</a:t>
            </a:r>
            <a:r>
              <a:rPr dirty="0" smtClean="0" sz="1400" spc="0">
                <a:latin typeface="Times New Roman"/>
                <a:cs typeface="Times New Roman"/>
              </a:rPr>
              <a:t> h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her ef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nc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  <a:p>
            <a:pPr marL="239395" indent="-227329">
              <a:lnSpc>
                <a:spcPct val="100000"/>
              </a:lnSpc>
              <a:spcBef>
                <a:spcPts val="190"/>
              </a:spcBef>
              <a:buFont typeface="Wingdings"/>
              <a:buChar char=""/>
              <a:tabLst>
                <a:tab pos="239395" algn="l"/>
              </a:tabLst>
            </a:pP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</a:t>
            </a:r>
            <a:r>
              <a:rPr dirty="0" smtClean="0" sz="1400" spc="-30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x</a:t>
            </a:r>
            <a:r>
              <a:rPr dirty="0" smtClean="0" sz="1400" spc="15">
                <a:latin typeface="Times New Roman"/>
                <a:cs typeface="Times New Roman"/>
              </a:rPr>
              <a:t>i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15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m</a:t>
            </a:r>
            <a:r>
              <a:rPr dirty="0" smtClean="0" sz="1400" spc="-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effici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nc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,</a:t>
            </a:r>
            <a:r>
              <a:rPr dirty="0" smtClean="0" sz="1400" spc="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𝜂</a:t>
            </a:r>
            <a:r>
              <a:rPr dirty="0" smtClean="0" baseline="-16666" sz="1500" spc="104">
                <a:latin typeface="Cambria Math"/>
                <a:cs typeface="Cambria Math"/>
              </a:rPr>
              <a:t>ma</a:t>
            </a:r>
            <a:r>
              <a:rPr dirty="0" smtClean="0" baseline="-16666" sz="1500" spc="172">
                <a:latin typeface="Cambria Math"/>
                <a:cs typeface="Cambria Math"/>
              </a:rPr>
              <a:t>x</a:t>
            </a:r>
            <a:r>
              <a:rPr dirty="0" smtClean="0" sz="1400" spc="0">
                <a:latin typeface="Times New Roman"/>
                <a:cs typeface="Times New Roman"/>
              </a:rPr>
              <a:t>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r a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plifier (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ss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B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is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tly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less)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endParaRPr sz="1400">
              <a:latin typeface="Times New Roman"/>
              <a:cs typeface="Times New Roman"/>
            </a:endParaRPr>
          </a:p>
          <a:p>
            <a:pPr marL="1172210">
              <a:lnSpc>
                <a:spcPct val="100000"/>
              </a:lnSpc>
              <a:spcBef>
                <a:spcPts val="215"/>
              </a:spcBef>
            </a:pPr>
            <a:r>
              <a:rPr dirty="0" smtClean="0" sz="1400">
                <a:latin typeface="Cambria Math"/>
                <a:cs typeface="Cambria Math"/>
              </a:rPr>
              <a:t>𝜂</a:t>
            </a:r>
            <a:r>
              <a:rPr dirty="0" smtClean="0" baseline="-16666" sz="1500" spc="97">
                <a:latin typeface="Cambria Math"/>
                <a:cs typeface="Cambria Math"/>
              </a:rPr>
              <a:t>max</a:t>
            </a:r>
            <a:r>
              <a:rPr dirty="0" smtClean="0" baseline="-16666" sz="1500" spc="97">
                <a:latin typeface="Cambria Math"/>
                <a:cs typeface="Cambria Math"/>
              </a:rPr>
              <a:t> </a:t>
            </a:r>
            <a:r>
              <a:rPr dirty="0" smtClean="0" baseline="-16666" sz="1500" spc="3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=</a:t>
            </a:r>
            <a:r>
              <a:rPr dirty="0" smtClean="0" sz="1400" spc="70">
                <a:latin typeface="Cambria Math"/>
                <a:cs typeface="Cambria Math"/>
              </a:rPr>
              <a:t> </a:t>
            </a:r>
            <a:r>
              <a:rPr dirty="0" smtClean="0" sz="1400" spc="-155">
                <a:latin typeface="Cambria Math"/>
                <a:cs typeface="Cambria Math"/>
              </a:rPr>
              <a:t>�</a:t>
            </a:r>
            <a:r>
              <a:rPr dirty="0" smtClean="0" baseline="-16666" sz="1500" spc="-15">
                <a:latin typeface="Cambria Math"/>
                <a:cs typeface="Cambria Math"/>
              </a:rPr>
              <a:t>���</a:t>
            </a:r>
            <a:r>
              <a:rPr dirty="0" smtClean="0" baseline="-16666" sz="1500" spc="-195">
                <a:latin typeface="Cambria Math"/>
                <a:cs typeface="Cambria Math"/>
              </a:rPr>
              <a:t> </a:t>
            </a:r>
            <a:r>
              <a:rPr dirty="0" smtClean="0" baseline="1984" sz="2100" spc="0">
                <a:latin typeface="Cambria Math"/>
                <a:cs typeface="Cambria Math"/>
              </a:rPr>
              <a:t>⁄</a:t>
            </a:r>
            <a:r>
              <a:rPr dirty="0" smtClean="0" sz="1400" spc="-150">
                <a:latin typeface="Cambria Math"/>
                <a:cs typeface="Cambria Math"/>
              </a:rPr>
              <a:t>�</a:t>
            </a:r>
            <a:r>
              <a:rPr dirty="0" smtClean="0" baseline="-16666" sz="1500" spc="89">
                <a:latin typeface="Cambria Math"/>
                <a:cs typeface="Cambria Math"/>
              </a:rPr>
              <a:t>DC</a:t>
            </a:r>
            <a:r>
              <a:rPr dirty="0" smtClean="0" baseline="-16666" sz="1500" spc="89">
                <a:latin typeface="Cambria Math"/>
                <a:cs typeface="Cambria Math"/>
              </a:rPr>
              <a:t>  </a:t>
            </a:r>
            <a:r>
              <a:rPr dirty="0" smtClean="0" sz="1400" spc="60">
                <a:latin typeface="Cambria Math"/>
                <a:cs typeface="Cambria Math"/>
              </a:rPr>
              <a:t>=</a:t>
            </a:r>
            <a:r>
              <a:rPr dirty="0" smtClean="0" sz="1400" spc="80">
                <a:latin typeface="Cambria Math"/>
                <a:cs typeface="Cambria Math"/>
              </a:rPr>
              <a:t> </a:t>
            </a:r>
            <a:r>
              <a:rPr dirty="0" smtClean="0" sz="1400" spc="5">
                <a:latin typeface="Cambria Math"/>
                <a:cs typeface="Cambria Math"/>
              </a:rPr>
              <a:t>(</a:t>
            </a:r>
            <a:r>
              <a:rPr dirty="0" smtClean="0" sz="1400" spc="0">
                <a:latin typeface="Cambria Math"/>
                <a:cs typeface="Cambria Math"/>
              </a:rPr>
              <a:t>0.25</a:t>
            </a:r>
            <a:r>
              <a:rPr dirty="0" smtClean="0" sz="1400" spc="-1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𝐼</a:t>
            </a:r>
            <a:r>
              <a:rPr dirty="0" smtClean="0" baseline="-16666" sz="1500" spc="-15">
                <a:latin typeface="Cambria Math"/>
                <a:cs typeface="Cambria Math"/>
              </a:rPr>
              <a:t>𝑐</a:t>
            </a:r>
            <a:r>
              <a:rPr dirty="0" smtClean="0" baseline="-13888" sz="1500" spc="-22">
                <a:latin typeface="Cambria Math"/>
                <a:cs typeface="Cambria Math"/>
              </a:rPr>
              <a:t>(</a:t>
            </a:r>
            <a:r>
              <a:rPr dirty="0" smtClean="0" baseline="-16666" sz="1500" spc="-15">
                <a:latin typeface="Cambria Math"/>
                <a:cs typeface="Cambria Math"/>
              </a:rPr>
              <a:t>�𝑎</a:t>
            </a:r>
            <a:r>
              <a:rPr dirty="0" smtClean="0" baseline="-16666" sz="1500" spc="22">
                <a:latin typeface="Cambria Math"/>
                <a:cs typeface="Cambria Math"/>
              </a:rPr>
              <a:t>�</a:t>
            </a:r>
            <a:r>
              <a:rPr dirty="0" smtClean="0" baseline="-13888" sz="1500" spc="89">
                <a:latin typeface="Cambria Math"/>
                <a:cs typeface="Cambria Math"/>
              </a:rPr>
              <a:t>)</a:t>
            </a:r>
            <a:r>
              <a:rPr dirty="0" smtClean="0" sz="1400" spc="-195">
                <a:latin typeface="Cambria Math"/>
                <a:cs typeface="Cambria Math"/>
              </a:rPr>
              <a:t>�</a:t>
            </a:r>
            <a:r>
              <a:rPr dirty="0" smtClean="0" baseline="-16666" sz="1500" spc="82">
                <a:latin typeface="Cambria Math"/>
                <a:cs typeface="Cambria Math"/>
              </a:rPr>
              <a:t>C</a:t>
            </a:r>
            <a:r>
              <a:rPr dirty="0" smtClean="0" baseline="-16666" sz="1500" spc="187">
                <a:latin typeface="Cambria Math"/>
                <a:cs typeface="Cambria Math"/>
              </a:rPr>
              <a:t>C</a:t>
            </a:r>
            <a:r>
              <a:rPr dirty="0" smtClean="0" sz="1400" spc="5">
                <a:latin typeface="Cambria Math"/>
                <a:cs typeface="Cambria Math"/>
              </a:rPr>
              <a:t>)</a:t>
            </a:r>
            <a:r>
              <a:rPr dirty="0" smtClean="0" baseline="1984" sz="2100" spc="0">
                <a:latin typeface="Cambria Math"/>
                <a:cs typeface="Cambria Math"/>
              </a:rPr>
              <a:t>⁄</a:t>
            </a:r>
            <a:r>
              <a:rPr dirty="0" smtClean="0" sz="1400" spc="5">
                <a:latin typeface="Cambria Math"/>
                <a:cs typeface="Cambria Math"/>
              </a:rPr>
              <a:t>(</a:t>
            </a:r>
            <a:r>
              <a:rPr dirty="0" smtClean="0" sz="1400" spc="0">
                <a:latin typeface="Cambria Math"/>
                <a:cs typeface="Cambria Math"/>
              </a:rPr>
              <a:t>𝐼</a:t>
            </a:r>
            <a:r>
              <a:rPr dirty="0" smtClean="0" baseline="-16666" sz="1500" spc="-15">
                <a:latin typeface="Cambria Math"/>
                <a:cs typeface="Cambria Math"/>
              </a:rPr>
              <a:t>𝑐</a:t>
            </a:r>
            <a:r>
              <a:rPr dirty="0" smtClean="0" baseline="-13888" sz="1500" spc="-22">
                <a:latin typeface="Cambria Math"/>
                <a:cs typeface="Cambria Math"/>
              </a:rPr>
              <a:t>(</a:t>
            </a:r>
            <a:r>
              <a:rPr dirty="0" smtClean="0" baseline="-16666" sz="1500" spc="-15">
                <a:latin typeface="Cambria Math"/>
                <a:cs typeface="Cambria Math"/>
              </a:rPr>
              <a:t>�𝑎</a:t>
            </a:r>
            <a:r>
              <a:rPr dirty="0" smtClean="0" baseline="-16666" sz="1500" spc="22">
                <a:latin typeface="Cambria Math"/>
                <a:cs typeface="Cambria Math"/>
              </a:rPr>
              <a:t>�</a:t>
            </a:r>
            <a:r>
              <a:rPr dirty="0" smtClean="0" baseline="-13888" sz="1500" spc="89">
                <a:latin typeface="Cambria Math"/>
                <a:cs typeface="Cambria Math"/>
              </a:rPr>
              <a:t>)</a:t>
            </a:r>
            <a:r>
              <a:rPr dirty="0" smtClean="0" sz="1400" spc="-195">
                <a:latin typeface="Cambria Math"/>
                <a:cs typeface="Cambria Math"/>
              </a:rPr>
              <a:t>�</a:t>
            </a:r>
            <a:r>
              <a:rPr dirty="0" smtClean="0" baseline="-16666" sz="1500" spc="82">
                <a:latin typeface="Cambria Math"/>
                <a:cs typeface="Cambria Math"/>
              </a:rPr>
              <a:t>C</a:t>
            </a:r>
            <a:r>
              <a:rPr dirty="0" smtClean="0" baseline="-16666" sz="1500" spc="89">
                <a:latin typeface="Cambria Math"/>
                <a:cs typeface="Cambria Math"/>
              </a:rPr>
              <a:t>C</a:t>
            </a:r>
            <a:r>
              <a:rPr dirty="0" smtClean="0" baseline="-16666" sz="1500" spc="-195">
                <a:latin typeface="Cambria Math"/>
                <a:cs typeface="Cambria Math"/>
              </a:rPr>
              <a:t> </a:t>
            </a:r>
            <a:r>
              <a:rPr dirty="0" smtClean="0" baseline="1984" sz="2100" spc="-15">
                <a:latin typeface="Cambria Math"/>
                <a:cs typeface="Cambria Math"/>
              </a:rPr>
              <a:t>⁄</a:t>
            </a:r>
            <a:r>
              <a:rPr dirty="0" smtClean="0" sz="1400" spc="0">
                <a:latin typeface="Cambria Math"/>
                <a:cs typeface="Cambria Math"/>
              </a:rPr>
              <a:t>𝜋)</a:t>
            </a:r>
            <a:r>
              <a:rPr dirty="0" smtClean="0" sz="1400" spc="6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=</a:t>
            </a:r>
            <a:r>
              <a:rPr dirty="0" smtClean="0" sz="1400" spc="7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0.25𝜋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444500" y="8223757"/>
            <a:ext cx="2698115" cy="48768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701164">
              <a:lnSpc>
                <a:spcPct val="100000"/>
              </a:lnSpc>
            </a:pPr>
            <a:r>
              <a:rPr dirty="0" smtClean="0" sz="1400">
                <a:latin typeface="Cambria Math"/>
                <a:cs typeface="Cambria Math"/>
              </a:rPr>
              <a:t>𝜼</a:t>
            </a:r>
            <a:r>
              <a:rPr dirty="0" smtClean="0" baseline="-16666" sz="1500" spc="-15">
                <a:latin typeface="Cambria Math"/>
                <a:cs typeface="Cambria Math"/>
              </a:rPr>
              <a:t>𝐦𝐚𝐱</a:t>
            </a:r>
            <a:r>
              <a:rPr dirty="0" smtClean="0" sz="1400" spc="-10">
                <a:latin typeface="Cambria Math"/>
                <a:cs typeface="Cambria Math"/>
              </a:rPr>
              <a:t>=</a:t>
            </a:r>
            <a:r>
              <a:rPr dirty="0" smtClean="0" sz="1400" spc="8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�.</a:t>
            </a:r>
            <a:r>
              <a:rPr dirty="0" smtClean="0" sz="1400" spc="-8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𝟕�</a:t>
            </a:r>
            <a:endParaRPr sz="14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180"/>
              </a:spcBef>
            </a:pPr>
            <a:r>
              <a:rPr dirty="0" smtClean="0" sz="1400">
                <a:latin typeface="Times New Roman"/>
                <a:cs typeface="Times New Roman"/>
              </a:rPr>
              <a:t>or,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per</a:t>
            </a:r>
            <a:r>
              <a:rPr dirty="0" smtClean="0" sz="1400" spc="-10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ge,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𝜂</a:t>
            </a:r>
            <a:r>
              <a:rPr dirty="0" smtClean="0" baseline="-16666" sz="1500" spc="97">
                <a:latin typeface="Cambria Math"/>
                <a:cs typeface="Cambria Math"/>
              </a:rPr>
              <a:t>max</a:t>
            </a:r>
            <a:r>
              <a:rPr dirty="0" smtClean="0" baseline="-16666" sz="1500" spc="97">
                <a:latin typeface="Cambria Math"/>
                <a:cs typeface="Cambria Math"/>
              </a:rPr>
              <a:t> </a:t>
            </a:r>
            <a:r>
              <a:rPr dirty="0" smtClean="0" baseline="-16666" sz="1500" spc="3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=</a:t>
            </a:r>
            <a:r>
              <a:rPr dirty="0" smtClean="0" sz="1400" spc="7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79</a:t>
            </a:r>
            <a:r>
              <a:rPr dirty="0" smtClean="0" sz="1400" spc="-15">
                <a:latin typeface="Cambria Math"/>
                <a:cs typeface="Cambria Math"/>
              </a:rPr>
              <a:t>%</a:t>
            </a:r>
            <a:r>
              <a:rPr dirty="0" smtClean="0" sz="1400" spc="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4488560" y="8223757"/>
            <a:ext cx="1113790" cy="224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Cambria Math"/>
                <a:cs typeface="Cambria Math"/>
              </a:rPr>
              <a:t>𝐸��𝑎�𝑖</a:t>
            </a:r>
            <a:r>
              <a:rPr dirty="0" smtClean="0" sz="1400" spc="-10">
                <a:latin typeface="Cambria Math"/>
                <a:cs typeface="Cambria Math"/>
              </a:rPr>
              <a:t>�</a:t>
            </a:r>
            <a:r>
              <a:rPr dirty="0" smtClean="0" sz="1400" spc="0">
                <a:latin typeface="Cambria Math"/>
                <a:cs typeface="Cambria Math"/>
              </a:rPr>
              <a:t>�</a:t>
            </a:r>
            <a:r>
              <a:rPr dirty="0" smtClean="0" sz="1400" spc="1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7–</a:t>
            </a:r>
            <a:r>
              <a:rPr dirty="0" smtClean="0" sz="1400" spc="-9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7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444500" y="8778443"/>
            <a:ext cx="6879590" cy="48196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 marR="12700">
              <a:lnSpc>
                <a:spcPct val="110000"/>
              </a:lnSpc>
            </a:pPr>
            <a:r>
              <a:rPr dirty="0" smtClean="0" sz="1400" b="1">
                <a:latin typeface="Times New Roman"/>
                <a:cs typeface="Times New Roman"/>
              </a:rPr>
              <a:t>E</a:t>
            </a:r>
            <a:r>
              <a:rPr dirty="0" smtClean="0" sz="1400" spc="-10" b="1">
                <a:latin typeface="Times New Roman"/>
                <a:cs typeface="Times New Roman"/>
              </a:rPr>
              <a:t>X</a:t>
            </a:r>
            <a:r>
              <a:rPr dirty="0" smtClean="0" sz="1400" spc="-10" b="1">
                <a:latin typeface="Times New Roman"/>
                <a:cs typeface="Times New Roman"/>
              </a:rPr>
              <a:t>A</a:t>
            </a:r>
            <a:r>
              <a:rPr dirty="0" smtClean="0" sz="1400" spc="-10" b="1">
                <a:latin typeface="Times New Roman"/>
                <a:cs typeface="Times New Roman"/>
              </a:rPr>
              <a:t>M</a:t>
            </a:r>
            <a:r>
              <a:rPr dirty="0" smtClean="0" sz="1400" spc="-10" b="1">
                <a:latin typeface="Times New Roman"/>
                <a:cs typeface="Times New Roman"/>
              </a:rPr>
              <a:t>P</a:t>
            </a:r>
            <a:r>
              <a:rPr dirty="0" smtClean="0" sz="1400" spc="0" b="1">
                <a:latin typeface="Times New Roman"/>
                <a:cs typeface="Times New Roman"/>
              </a:rPr>
              <a:t>LE</a:t>
            </a:r>
            <a:r>
              <a:rPr dirty="0" smtClean="0" sz="1400" spc="5" b="1">
                <a:latin typeface="Times New Roman"/>
                <a:cs typeface="Times New Roman"/>
              </a:rPr>
              <a:t> </a:t>
            </a:r>
            <a:r>
              <a:rPr dirty="0" smtClean="0" sz="1400" spc="5" b="1">
                <a:latin typeface="Times New Roman"/>
                <a:cs typeface="Times New Roman"/>
              </a:rPr>
              <a:t>7</a:t>
            </a:r>
            <a:r>
              <a:rPr dirty="0" smtClean="0" sz="1400" spc="-10" b="1">
                <a:latin typeface="Times New Roman"/>
                <a:cs typeface="Times New Roman"/>
              </a:rPr>
              <a:t>–</a:t>
            </a:r>
            <a:r>
              <a:rPr dirty="0" smtClean="0" sz="1400" spc="5" b="1">
                <a:latin typeface="Times New Roman"/>
                <a:cs typeface="Times New Roman"/>
              </a:rPr>
              <a:t>5</a:t>
            </a:r>
            <a:r>
              <a:rPr dirty="0" smtClean="0" sz="1400" spc="0">
                <a:latin typeface="Times New Roman"/>
                <a:cs typeface="Times New Roman"/>
              </a:rPr>
              <a:t>: F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x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15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m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ac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ut 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er 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the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dc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ut 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er of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plifier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 Fi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ure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10">
                <a:latin typeface="Times New Roman"/>
                <a:cs typeface="Times New Roman"/>
              </a:rPr>
              <a:t>7</a:t>
            </a:r>
            <a:r>
              <a:rPr dirty="0" smtClean="0" sz="1400" spc="-15">
                <a:latin typeface="Times New Roman"/>
                <a:cs typeface="Times New Roman"/>
              </a:rPr>
              <a:t>-</a:t>
            </a:r>
            <a:r>
              <a:rPr dirty="0" smtClean="0" sz="1400" spc="5">
                <a:latin typeface="Times New Roman"/>
                <a:cs typeface="Times New Roman"/>
              </a:rPr>
              <a:t>10</a:t>
            </a:r>
            <a:r>
              <a:rPr dirty="0" smtClean="0" sz="1400" spc="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304800" y="307847"/>
            <a:ext cx="7164069" cy="0"/>
          </a:xfrm>
          <a:custGeom>
            <a:avLst/>
            <a:gdLst/>
            <a:ahLst/>
            <a:cxnLst/>
            <a:rect l="l" t="t" r="r" b="b"/>
            <a:pathLst>
              <a:path w="7164069" h="0">
                <a:moveTo>
                  <a:pt x="0" y="0"/>
                </a:moveTo>
                <a:lnTo>
                  <a:pt x="7164069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0" name="object 30"/>
          <p:cNvSpPr/>
          <p:nvPr/>
        </p:nvSpPr>
        <p:spPr>
          <a:xfrm>
            <a:off x="307847" y="310845"/>
            <a:ext cx="0" cy="9437878"/>
          </a:xfrm>
          <a:custGeom>
            <a:avLst/>
            <a:gdLst/>
            <a:ahLst/>
            <a:cxnLst/>
            <a:rect l="l" t="t" r="r" b="b"/>
            <a:pathLst>
              <a:path w="0" h="9437878">
                <a:moveTo>
                  <a:pt x="0" y="0"/>
                </a:moveTo>
                <a:lnTo>
                  <a:pt x="0" y="9437878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1" name="object 31"/>
          <p:cNvSpPr/>
          <p:nvPr/>
        </p:nvSpPr>
        <p:spPr>
          <a:xfrm>
            <a:off x="7465821" y="310845"/>
            <a:ext cx="0" cy="9437878"/>
          </a:xfrm>
          <a:custGeom>
            <a:avLst/>
            <a:gdLst/>
            <a:ahLst/>
            <a:cxnLst/>
            <a:rect l="l" t="t" r="r" b="b"/>
            <a:pathLst>
              <a:path w="0" h="9437878">
                <a:moveTo>
                  <a:pt x="0" y="0"/>
                </a:moveTo>
                <a:lnTo>
                  <a:pt x="0" y="9437878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2" name="object 32"/>
          <p:cNvSpPr/>
          <p:nvPr/>
        </p:nvSpPr>
        <p:spPr>
          <a:xfrm>
            <a:off x="304800" y="9751924"/>
            <a:ext cx="7164069" cy="0"/>
          </a:xfrm>
          <a:custGeom>
            <a:avLst/>
            <a:gdLst/>
            <a:ahLst/>
            <a:cxnLst/>
            <a:rect l="l" t="t" r="r" b="b"/>
            <a:pathLst>
              <a:path w="7164069" h="0">
                <a:moveTo>
                  <a:pt x="0" y="0"/>
                </a:moveTo>
                <a:lnTo>
                  <a:pt x="7164069" y="0"/>
                </a:lnTo>
              </a:path>
            </a:pathLst>
          </a:custGeom>
          <a:ln w="767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3" name="object 3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100">
                <a:latin typeface="Calibri"/>
                <a:cs typeface="Calibri"/>
              </a:rPr>
              <a:t>1</a:t>
            </a:fld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165091" y="315468"/>
            <a:ext cx="3265932" cy="302514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444500" y="440943"/>
            <a:ext cx="3731895" cy="2254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b="1" i="1">
                <a:latin typeface="Times New Roman"/>
                <a:cs typeface="Times New Roman"/>
              </a:rPr>
              <a:t>Sol</a:t>
            </a:r>
            <a:r>
              <a:rPr dirty="0" smtClean="0" sz="1400" spc="-15" b="1" i="1">
                <a:latin typeface="Times New Roman"/>
                <a:cs typeface="Times New Roman"/>
              </a:rPr>
              <a:t>u</a:t>
            </a:r>
            <a:r>
              <a:rPr dirty="0" smtClean="0" sz="1400" spc="-10" b="1" i="1">
                <a:latin typeface="Times New Roman"/>
                <a:cs typeface="Times New Roman"/>
              </a:rPr>
              <a:t>t</a:t>
            </a:r>
            <a:r>
              <a:rPr dirty="0" smtClean="0" sz="1400" spc="0" b="1" i="1">
                <a:latin typeface="Times New Roman"/>
                <a:cs typeface="Times New Roman"/>
              </a:rPr>
              <a:t>ion</a:t>
            </a:r>
            <a:r>
              <a:rPr dirty="0" smtClean="0" sz="1400" spc="5" b="1" i="1">
                <a:latin typeface="Times New Roman"/>
                <a:cs typeface="Times New Roman"/>
              </a:rPr>
              <a:t> </a:t>
            </a:r>
            <a:r>
              <a:rPr dirty="0" smtClean="0" sz="1400" spc="-2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de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20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x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um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peak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v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e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999101" y="466343"/>
            <a:ext cx="891540" cy="1949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>
                <a:latin typeface="Times New Roman"/>
                <a:cs typeface="Times New Roman"/>
              </a:rPr>
              <a:t>F</a:t>
            </a:r>
            <a:r>
              <a:rPr dirty="0" smtClean="0" sz="1200" spc="-20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G</a:t>
            </a:r>
            <a:r>
              <a:rPr dirty="0" smtClean="0" sz="1200" spc="-5">
                <a:latin typeface="Times New Roman"/>
                <a:cs typeface="Times New Roman"/>
              </a:rPr>
              <a:t>U</a:t>
            </a:r>
            <a:r>
              <a:rPr dirty="0" smtClean="0" sz="1200" spc="0">
                <a:latin typeface="Times New Roman"/>
                <a:cs typeface="Times New Roman"/>
              </a:rPr>
              <a:t>RE 7</a:t>
            </a:r>
            <a:r>
              <a:rPr dirty="0" smtClean="0" sz="1200" spc="-5">
                <a:latin typeface="Times New Roman"/>
                <a:cs typeface="Times New Roman"/>
              </a:rPr>
              <a:t>-</a:t>
            </a:r>
            <a:r>
              <a:rPr dirty="0" smtClean="0" sz="1200" spc="0">
                <a:latin typeface="Times New Roman"/>
                <a:cs typeface="Times New Roman"/>
              </a:rPr>
              <a:t>10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44500" y="904240"/>
            <a:ext cx="1513840" cy="21462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baseline="11904" sz="2100" spc="-292">
                <a:latin typeface="Cambria Math"/>
                <a:cs typeface="Cambria Math"/>
              </a:rPr>
              <a:t>�</a:t>
            </a:r>
            <a:r>
              <a:rPr dirty="0" smtClean="0" sz="1000" spc="-10">
                <a:latin typeface="Cambria Math"/>
                <a:cs typeface="Cambria Math"/>
              </a:rPr>
              <a:t>��</a:t>
            </a:r>
            <a:r>
              <a:rPr dirty="0" smtClean="0" sz="1000" spc="25">
                <a:latin typeface="Cambria Math"/>
                <a:cs typeface="Cambria Math"/>
              </a:rPr>
              <a:t>�</a:t>
            </a:r>
            <a:r>
              <a:rPr dirty="0" smtClean="0" baseline="2777" sz="1500" spc="-22">
                <a:latin typeface="Cambria Math"/>
                <a:cs typeface="Cambria Math"/>
              </a:rPr>
              <a:t>(</a:t>
            </a:r>
            <a:r>
              <a:rPr dirty="0" smtClean="0" sz="1000" spc="-10">
                <a:latin typeface="Cambria Math"/>
                <a:cs typeface="Cambria Math"/>
              </a:rPr>
              <a:t>�𝑒𝑎𝑘</a:t>
            </a:r>
            <a:r>
              <a:rPr dirty="0" smtClean="0" baseline="2777" sz="1500" spc="-7">
                <a:latin typeface="Cambria Math"/>
                <a:cs typeface="Cambria Math"/>
              </a:rPr>
              <a:t>)</a:t>
            </a:r>
            <a:r>
              <a:rPr dirty="0" smtClean="0" baseline="2777" sz="1500" spc="-7">
                <a:latin typeface="Cambria Math"/>
                <a:cs typeface="Cambria Math"/>
              </a:rPr>
              <a:t> </a:t>
            </a:r>
            <a:r>
              <a:rPr dirty="0" smtClean="0" baseline="2777" sz="1500" spc="30">
                <a:latin typeface="Cambria Math"/>
                <a:cs typeface="Cambria Math"/>
              </a:rPr>
              <a:t> </a:t>
            </a:r>
            <a:r>
              <a:rPr dirty="0" smtClean="0" baseline="11904" sz="2100" spc="0">
                <a:latin typeface="Cambria Math"/>
                <a:cs typeface="Cambria Math"/>
              </a:rPr>
              <a:t>≅</a:t>
            </a:r>
            <a:r>
              <a:rPr dirty="0" smtClean="0" baseline="11904" sz="2100" spc="104">
                <a:latin typeface="Cambria Math"/>
                <a:cs typeface="Cambria Math"/>
              </a:rPr>
              <a:t> </a:t>
            </a:r>
            <a:r>
              <a:rPr dirty="0" smtClean="0" baseline="11904" sz="2100" spc="-292">
                <a:latin typeface="Cambria Math"/>
                <a:cs typeface="Cambria Math"/>
              </a:rPr>
              <a:t>�</a:t>
            </a:r>
            <a:r>
              <a:rPr dirty="0" smtClean="0" sz="1000" spc="60">
                <a:latin typeface="Cambria Math"/>
                <a:cs typeface="Cambria Math"/>
              </a:rPr>
              <a:t>C</a:t>
            </a:r>
            <a:r>
              <a:rPr dirty="0" smtClean="0" sz="1000" spc="55">
                <a:latin typeface="Cambria Math"/>
                <a:cs typeface="Cambria Math"/>
              </a:rPr>
              <a:t>E</a:t>
            </a:r>
            <a:r>
              <a:rPr dirty="0" smtClean="0" sz="1000" spc="70">
                <a:latin typeface="Cambria Math"/>
                <a:cs typeface="Cambria Math"/>
              </a:rPr>
              <a:t>Q</a:t>
            </a:r>
            <a:r>
              <a:rPr dirty="0" smtClean="0" sz="1000" spc="70">
                <a:latin typeface="Cambria Math"/>
                <a:cs typeface="Cambria Math"/>
              </a:rPr>
              <a:t> </a:t>
            </a:r>
            <a:r>
              <a:rPr dirty="0" smtClean="0" sz="1000" spc="20">
                <a:latin typeface="Cambria Math"/>
                <a:cs typeface="Cambria Math"/>
              </a:rPr>
              <a:t> </a:t>
            </a:r>
            <a:r>
              <a:rPr dirty="0" smtClean="0" baseline="11904" sz="2100" spc="0">
                <a:latin typeface="Cambria Math"/>
                <a:cs typeface="Cambria Math"/>
              </a:rPr>
              <a:t>≅</a:t>
            </a:r>
            <a:endParaRPr baseline="11904" sz="2100">
              <a:latin typeface="Cambria Math"/>
              <a:cs typeface="Cambria Math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982470" y="768604"/>
            <a:ext cx="271145" cy="21462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baseline="11904" sz="2100" spc="-292">
                <a:latin typeface="Cambria Math"/>
                <a:cs typeface="Cambria Math"/>
              </a:rPr>
              <a:t>�</a:t>
            </a:r>
            <a:r>
              <a:rPr dirty="0" smtClean="0" sz="1000" spc="55">
                <a:latin typeface="Cambria Math"/>
                <a:cs typeface="Cambria Math"/>
              </a:rPr>
              <a:t>CC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1995170" y="995171"/>
            <a:ext cx="254507" cy="0"/>
          </a:xfrm>
          <a:custGeom>
            <a:avLst/>
            <a:gdLst/>
            <a:ahLst/>
            <a:cxnLst/>
            <a:rect l="l" t="t" r="r" b="b"/>
            <a:pathLst>
              <a:path w="254507" h="0">
                <a:moveTo>
                  <a:pt x="0" y="0"/>
                </a:moveTo>
                <a:lnTo>
                  <a:pt x="254507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2060194" y="986790"/>
            <a:ext cx="654685" cy="224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542925" algn="l"/>
              </a:tabLst>
            </a:pPr>
            <a:r>
              <a:rPr dirty="0" smtClean="0" sz="1400">
                <a:latin typeface="Cambria Math"/>
                <a:cs typeface="Cambria Math"/>
              </a:rPr>
              <a:t>2	</a:t>
            </a:r>
            <a:r>
              <a:rPr dirty="0" smtClean="0" sz="1400">
                <a:latin typeface="Cambria Math"/>
                <a:cs typeface="Cambria Math"/>
              </a:rPr>
              <a:t>2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287270" y="867664"/>
            <a:ext cx="1127125" cy="224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587375" algn="l"/>
              </a:tabLst>
            </a:pPr>
            <a:r>
              <a:rPr dirty="0" smtClean="0" sz="1400">
                <a:latin typeface="Cambria Math"/>
                <a:cs typeface="Cambria Math"/>
              </a:rPr>
              <a:t>=	</a:t>
            </a:r>
            <a:r>
              <a:rPr dirty="0" smtClean="0" sz="1400">
                <a:latin typeface="Cambria Math"/>
                <a:cs typeface="Cambria Math"/>
              </a:rPr>
              <a:t>=</a:t>
            </a:r>
            <a:r>
              <a:rPr dirty="0" smtClean="0" sz="1400" spc="8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10</a:t>
            </a:r>
            <a:r>
              <a:rPr dirty="0" smtClean="0" sz="1400" spc="-1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V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468626" y="732028"/>
            <a:ext cx="371475" cy="224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Cambria Math"/>
                <a:cs typeface="Cambria Math"/>
              </a:rPr>
              <a:t>20</a:t>
            </a:r>
            <a:r>
              <a:rPr dirty="0" smtClean="0" sz="1400" spc="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V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2481326" y="995171"/>
            <a:ext cx="343204" cy="0"/>
          </a:xfrm>
          <a:custGeom>
            <a:avLst/>
            <a:gdLst/>
            <a:ahLst/>
            <a:cxnLst/>
            <a:rect l="l" t="t" r="r" b="b"/>
            <a:pathLst>
              <a:path w="343204" h="0">
                <a:moveTo>
                  <a:pt x="0" y="0"/>
                </a:moveTo>
                <a:lnTo>
                  <a:pt x="343204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" name="object 12"/>
          <p:cNvSpPr txBox="1"/>
          <p:nvPr/>
        </p:nvSpPr>
        <p:spPr>
          <a:xfrm>
            <a:off x="444500" y="1183385"/>
            <a:ext cx="2656840" cy="2254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x</a:t>
            </a:r>
            <a:r>
              <a:rPr dirty="0" smtClean="0" sz="1400" spc="15">
                <a:latin typeface="Times New Roman"/>
                <a:cs typeface="Times New Roman"/>
              </a:rPr>
              <a:t>i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15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m</a:t>
            </a:r>
            <a:r>
              <a:rPr dirty="0" smtClean="0" sz="1400" spc="-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peak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ut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urr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44500" y="1575054"/>
            <a:ext cx="1573530" cy="21462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baseline="11904" sz="2100">
                <a:latin typeface="Cambria Math"/>
                <a:cs typeface="Cambria Math"/>
              </a:rPr>
              <a:t>𝐼</a:t>
            </a:r>
            <a:r>
              <a:rPr dirty="0" smtClean="0" sz="1000" spc="-10">
                <a:latin typeface="Cambria Math"/>
                <a:cs typeface="Cambria Math"/>
              </a:rPr>
              <a:t>��</a:t>
            </a:r>
            <a:r>
              <a:rPr dirty="0" smtClean="0" sz="1000" spc="25">
                <a:latin typeface="Cambria Math"/>
                <a:cs typeface="Cambria Math"/>
              </a:rPr>
              <a:t>�</a:t>
            </a:r>
            <a:r>
              <a:rPr dirty="0" smtClean="0" baseline="2777" sz="1500" spc="-22">
                <a:latin typeface="Cambria Math"/>
                <a:cs typeface="Cambria Math"/>
              </a:rPr>
              <a:t>(</a:t>
            </a:r>
            <a:r>
              <a:rPr dirty="0" smtClean="0" sz="1000" spc="-10">
                <a:latin typeface="Cambria Math"/>
                <a:cs typeface="Cambria Math"/>
              </a:rPr>
              <a:t>�𝑒𝑎𝑘</a:t>
            </a:r>
            <a:r>
              <a:rPr dirty="0" smtClean="0" baseline="2777" sz="1500" spc="-7">
                <a:latin typeface="Cambria Math"/>
                <a:cs typeface="Cambria Math"/>
              </a:rPr>
              <a:t>)</a:t>
            </a:r>
            <a:r>
              <a:rPr dirty="0" smtClean="0" baseline="2777" sz="1500" spc="-7">
                <a:latin typeface="Cambria Math"/>
                <a:cs typeface="Cambria Math"/>
              </a:rPr>
              <a:t> </a:t>
            </a:r>
            <a:r>
              <a:rPr dirty="0" smtClean="0" baseline="2777" sz="1500" spc="15">
                <a:latin typeface="Cambria Math"/>
                <a:cs typeface="Cambria Math"/>
              </a:rPr>
              <a:t> </a:t>
            </a:r>
            <a:r>
              <a:rPr dirty="0" smtClean="0" baseline="11904" sz="2100" spc="0">
                <a:latin typeface="Cambria Math"/>
                <a:cs typeface="Cambria Math"/>
              </a:rPr>
              <a:t>≅</a:t>
            </a:r>
            <a:r>
              <a:rPr dirty="0" smtClean="0" baseline="11904" sz="2100" spc="120">
                <a:latin typeface="Cambria Math"/>
                <a:cs typeface="Cambria Math"/>
              </a:rPr>
              <a:t> </a:t>
            </a:r>
            <a:r>
              <a:rPr dirty="0" smtClean="0" baseline="11904" sz="2100" spc="0">
                <a:latin typeface="Cambria Math"/>
                <a:cs typeface="Cambria Math"/>
              </a:rPr>
              <a:t>𝐼</a:t>
            </a:r>
            <a:r>
              <a:rPr dirty="0" smtClean="0" sz="1000" spc="-10">
                <a:latin typeface="Cambria Math"/>
                <a:cs typeface="Cambria Math"/>
              </a:rPr>
              <a:t>𝑐</a:t>
            </a:r>
            <a:r>
              <a:rPr dirty="0" smtClean="0" baseline="2777" sz="1500" spc="-22">
                <a:latin typeface="Cambria Math"/>
                <a:cs typeface="Cambria Math"/>
              </a:rPr>
              <a:t>(</a:t>
            </a:r>
            <a:r>
              <a:rPr dirty="0" smtClean="0" sz="1000" spc="-10">
                <a:latin typeface="Cambria Math"/>
                <a:cs typeface="Cambria Math"/>
              </a:rPr>
              <a:t>�𝑎</a:t>
            </a:r>
            <a:r>
              <a:rPr dirty="0" smtClean="0" sz="1000" spc="15">
                <a:latin typeface="Cambria Math"/>
                <a:cs typeface="Cambria Math"/>
              </a:rPr>
              <a:t>�</a:t>
            </a:r>
            <a:r>
              <a:rPr dirty="0" smtClean="0" baseline="2777" sz="1500" spc="-7">
                <a:latin typeface="Cambria Math"/>
                <a:cs typeface="Cambria Math"/>
              </a:rPr>
              <a:t>)</a:t>
            </a:r>
            <a:r>
              <a:rPr dirty="0" smtClean="0" baseline="2777" sz="1500" spc="-7">
                <a:latin typeface="Cambria Math"/>
                <a:cs typeface="Cambria Math"/>
              </a:rPr>
              <a:t> </a:t>
            </a:r>
            <a:r>
              <a:rPr dirty="0" smtClean="0" baseline="2777" sz="1500" spc="30">
                <a:latin typeface="Cambria Math"/>
                <a:cs typeface="Cambria Math"/>
              </a:rPr>
              <a:t> </a:t>
            </a:r>
            <a:r>
              <a:rPr dirty="0" smtClean="0" baseline="11904" sz="2100" spc="0">
                <a:latin typeface="Cambria Math"/>
                <a:cs typeface="Cambria Math"/>
              </a:rPr>
              <a:t>≅</a:t>
            </a:r>
            <a:endParaRPr baseline="11904" sz="2100">
              <a:latin typeface="Cambria Math"/>
              <a:cs typeface="Cambria Math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040382" y="1436369"/>
            <a:ext cx="366395" cy="21462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baseline="11904" sz="2100" spc="-292">
                <a:latin typeface="Cambria Math"/>
                <a:cs typeface="Cambria Math"/>
              </a:rPr>
              <a:t>�</a:t>
            </a:r>
            <a:r>
              <a:rPr dirty="0" smtClean="0" sz="1000" spc="60">
                <a:latin typeface="Cambria Math"/>
                <a:cs typeface="Cambria Math"/>
              </a:rPr>
              <a:t>C</a:t>
            </a:r>
            <a:r>
              <a:rPr dirty="0" smtClean="0" sz="1000" spc="65">
                <a:latin typeface="Cambria Math"/>
                <a:cs typeface="Cambria Math"/>
              </a:rPr>
              <a:t>E</a:t>
            </a:r>
            <a:r>
              <a:rPr dirty="0" smtClean="0" sz="1000" spc="70">
                <a:latin typeface="Cambria Math"/>
                <a:cs typeface="Cambria Math"/>
              </a:rPr>
              <a:t>Q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2119629" y="1657350"/>
            <a:ext cx="139065" cy="224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Cambria Math"/>
                <a:cs typeface="Cambria Math"/>
              </a:rPr>
              <a:t>�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2230882" y="1744726"/>
            <a:ext cx="94615" cy="16383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000" spc="-10">
                <a:latin typeface="Cambria Math"/>
                <a:cs typeface="Cambria Math"/>
              </a:rPr>
              <a:t>𝐿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2053082" y="1665985"/>
            <a:ext cx="348995" cy="0"/>
          </a:xfrm>
          <a:custGeom>
            <a:avLst/>
            <a:gdLst/>
            <a:ahLst/>
            <a:cxnLst/>
            <a:rect l="l" t="t" r="r" b="b"/>
            <a:pathLst>
              <a:path w="348995" h="0">
                <a:moveTo>
                  <a:pt x="0" y="0"/>
                </a:moveTo>
                <a:lnTo>
                  <a:pt x="348995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" name="object 18"/>
          <p:cNvSpPr/>
          <p:nvPr/>
        </p:nvSpPr>
        <p:spPr>
          <a:xfrm>
            <a:off x="2634107" y="1665985"/>
            <a:ext cx="342900" cy="0"/>
          </a:xfrm>
          <a:custGeom>
            <a:avLst/>
            <a:gdLst/>
            <a:ahLst/>
            <a:cxnLst/>
            <a:rect l="l" t="t" r="r" b="b"/>
            <a:pathLst>
              <a:path w="342900" h="0">
                <a:moveTo>
                  <a:pt x="0" y="0"/>
                </a:moveTo>
                <a:lnTo>
                  <a:pt x="342900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" name="object 19"/>
          <p:cNvSpPr txBox="1"/>
          <p:nvPr/>
        </p:nvSpPr>
        <p:spPr>
          <a:xfrm>
            <a:off x="2439670" y="1402842"/>
            <a:ext cx="1266190" cy="478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94310">
              <a:lnSpc>
                <a:spcPts val="1505"/>
              </a:lnSpc>
            </a:pPr>
            <a:r>
              <a:rPr dirty="0" smtClean="0" sz="1400">
                <a:latin typeface="Cambria Math"/>
                <a:cs typeface="Cambria Math"/>
              </a:rPr>
              <a:t>10</a:t>
            </a:r>
            <a:r>
              <a:rPr dirty="0" smtClean="0" sz="1400" spc="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V</a:t>
            </a:r>
            <a:endParaRPr sz="1400">
              <a:latin typeface="Cambria Math"/>
              <a:cs typeface="Cambria Math"/>
            </a:endParaRPr>
          </a:p>
          <a:p>
            <a:pPr marL="12700">
              <a:lnSpc>
                <a:spcPts val="1245"/>
              </a:lnSpc>
            </a:pPr>
            <a:r>
              <a:rPr dirty="0" smtClean="0" sz="1400">
                <a:latin typeface="Cambria Math"/>
                <a:cs typeface="Cambria Math"/>
              </a:rPr>
              <a:t>= </a:t>
            </a:r>
            <a:r>
              <a:rPr dirty="0" smtClean="0" sz="1400" spc="90">
                <a:latin typeface="Cambria Math"/>
                <a:cs typeface="Cambria Math"/>
              </a:rPr>
              <a:t> </a:t>
            </a:r>
            <a:r>
              <a:rPr dirty="0" smtClean="0" baseline="-37698" sz="2100" spc="0">
                <a:latin typeface="Cambria Math"/>
                <a:cs typeface="Cambria Math"/>
              </a:rPr>
              <a:t>8</a:t>
            </a:r>
            <a:r>
              <a:rPr dirty="0" smtClean="0" baseline="-37698" sz="2100" spc="22">
                <a:latin typeface="Cambria Math"/>
                <a:cs typeface="Cambria Math"/>
              </a:rPr>
              <a:t> </a:t>
            </a:r>
            <a:r>
              <a:rPr dirty="0" smtClean="0" baseline="-37698" sz="2100" spc="0">
                <a:latin typeface="Cambria Math"/>
                <a:cs typeface="Cambria Math"/>
              </a:rPr>
              <a:t>Ω </a:t>
            </a:r>
            <a:r>
              <a:rPr dirty="0" smtClean="0" baseline="-37698" sz="2100" spc="142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=</a:t>
            </a:r>
            <a:r>
              <a:rPr dirty="0" smtClean="0" sz="1400" spc="8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1.25</a:t>
            </a:r>
            <a:r>
              <a:rPr dirty="0" smtClean="0" sz="1400" spc="-1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A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444500" y="1888997"/>
            <a:ext cx="3774440" cy="5251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ac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er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c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er are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600"/>
              </a:lnSpc>
              <a:spcBef>
                <a:spcPts val="16"/>
              </a:spcBef>
            </a:pPr>
            <a:endParaRPr sz="600"/>
          </a:p>
          <a:p>
            <a:pPr marL="12700">
              <a:lnSpc>
                <a:spcPct val="100000"/>
              </a:lnSpc>
            </a:pPr>
            <a:r>
              <a:rPr dirty="0" smtClean="0" sz="1300" spc="-160">
                <a:latin typeface="Cambria Math"/>
                <a:cs typeface="Cambria Math"/>
              </a:rPr>
              <a:t>�</a:t>
            </a:r>
            <a:r>
              <a:rPr dirty="0" smtClean="0" baseline="-15432" sz="1350" spc="0">
                <a:latin typeface="Cambria Math"/>
                <a:cs typeface="Cambria Math"/>
              </a:rPr>
              <a:t>��� </a:t>
            </a:r>
            <a:r>
              <a:rPr dirty="0" smtClean="0" baseline="-15432" sz="1350" spc="67">
                <a:latin typeface="Cambria Math"/>
                <a:cs typeface="Cambria Math"/>
              </a:rPr>
              <a:t> </a:t>
            </a:r>
            <a:r>
              <a:rPr dirty="0" smtClean="0" sz="1300" spc="-10">
                <a:latin typeface="Cambria Math"/>
                <a:cs typeface="Cambria Math"/>
              </a:rPr>
              <a:t>=</a:t>
            </a:r>
            <a:r>
              <a:rPr dirty="0" smtClean="0" sz="1300" spc="80">
                <a:latin typeface="Cambria Math"/>
                <a:cs typeface="Cambria Math"/>
              </a:rPr>
              <a:t> </a:t>
            </a:r>
            <a:r>
              <a:rPr dirty="0" smtClean="0" sz="1300" spc="-10">
                <a:latin typeface="Cambria Math"/>
                <a:cs typeface="Cambria Math"/>
              </a:rPr>
              <a:t>0</a:t>
            </a:r>
            <a:r>
              <a:rPr dirty="0" smtClean="0" sz="1300" spc="-10">
                <a:latin typeface="Cambria Math"/>
                <a:cs typeface="Cambria Math"/>
              </a:rPr>
              <a:t>.</a:t>
            </a:r>
            <a:r>
              <a:rPr dirty="0" smtClean="0" sz="1300" spc="-10">
                <a:latin typeface="Cambria Math"/>
                <a:cs typeface="Cambria Math"/>
              </a:rPr>
              <a:t>25</a:t>
            </a:r>
            <a:r>
              <a:rPr dirty="0" smtClean="0" sz="1300" spc="-10">
                <a:latin typeface="Cambria Math"/>
                <a:cs typeface="Cambria Math"/>
              </a:rPr>
              <a:t> </a:t>
            </a:r>
            <a:r>
              <a:rPr dirty="0" smtClean="0" sz="1300" spc="-15">
                <a:latin typeface="Cambria Math"/>
                <a:cs typeface="Cambria Math"/>
              </a:rPr>
              <a:t>𝐼</a:t>
            </a:r>
            <a:r>
              <a:rPr dirty="0" smtClean="0" baseline="-15432" sz="1350" spc="-22">
                <a:latin typeface="Cambria Math"/>
                <a:cs typeface="Cambria Math"/>
              </a:rPr>
              <a:t>𝑐</a:t>
            </a:r>
            <a:r>
              <a:rPr dirty="0" smtClean="0" baseline="-12345" sz="1350" spc="-7">
                <a:latin typeface="Cambria Math"/>
                <a:cs typeface="Cambria Math"/>
              </a:rPr>
              <a:t>(</a:t>
            </a:r>
            <a:r>
              <a:rPr dirty="0" smtClean="0" baseline="-15432" sz="1350" spc="-7">
                <a:latin typeface="Cambria Math"/>
                <a:cs typeface="Cambria Math"/>
              </a:rPr>
              <a:t>�</a:t>
            </a:r>
            <a:r>
              <a:rPr dirty="0" smtClean="0" baseline="-15432" sz="1350" spc="0">
                <a:latin typeface="Cambria Math"/>
                <a:cs typeface="Cambria Math"/>
              </a:rPr>
              <a:t>𝑎</a:t>
            </a:r>
            <a:r>
              <a:rPr dirty="0" smtClean="0" baseline="-15432" sz="1350" spc="37">
                <a:latin typeface="Cambria Math"/>
                <a:cs typeface="Cambria Math"/>
              </a:rPr>
              <a:t>�</a:t>
            </a:r>
            <a:r>
              <a:rPr dirty="0" smtClean="0" baseline="-12345" sz="1350" spc="82">
                <a:latin typeface="Cambria Math"/>
                <a:cs typeface="Cambria Math"/>
              </a:rPr>
              <a:t>)</a:t>
            </a:r>
            <a:r>
              <a:rPr dirty="0" smtClean="0" sz="1300" spc="-180">
                <a:latin typeface="Cambria Math"/>
                <a:cs typeface="Cambria Math"/>
              </a:rPr>
              <a:t>�</a:t>
            </a:r>
            <a:r>
              <a:rPr dirty="0" smtClean="0" baseline="-15432" sz="1350" spc="75">
                <a:latin typeface="Cambria Math"/>
                <a:cs typeface="Cambria Math"/>
              </a:rPr>
              <a:t>C</a:t>
            </a:r>
            <a:r>
              <a:rPr dirty="0" smtClean="0" baseline="-15432" sz="1350" spc="82">
                <a:latin typeface="Cambria Math"/>
                <a:cs typeface="Cambria Math"/>
              </a:rPr>
              <a:t>C</a:t>
            </a:r>
            <a:r>
              <a:rPr dirty="0" smtClean="0" baseline="-15432" sz="1350" spc="82">
                <a:latin typeface="Cambria Math"/>
                <a:cs typeface="Cambria Math"/>
              </a:rPr>
              <a:t> </a:t>
            </a:r>
            <a:r>
              <a:rPr dirty="0" smtClean="0" baseline="-15432" sz="1350" spc="7">
                <a:latin typeface="Cambria Math"/>
                <a:cs typeface="Cambria Math"/>
              </a:rPr>
              <a:t> </a:t>
            </a:r>
            <a:r>
              <a:rPr dirty="0" smtClean="0" sz="1300" spc="-10">
                <a:latin typeface="Cambria Math"/>
                <a:cs typeface="Cambria Math"/>
              </a:rPr>
              <a:t>=</a:t>
            </a:r>
            <a:r>
              <a:rPr dirty="0" smtClean="0" sz="1300" spc="75">
                <a:latin typeface="Cambria Math"/>
                <a:cs typeface="Cambria Math"/>
              </a:rPr>
              <a:t> </a:t>
            </a:r>
            <a:r>
              <a:rPr dirty="0" smtClean="0" sz="1300" spc="-10">
                <a:latin typeface="Cambria Math"/>
                <a:cs typeface="Cambria Math"/>
              </a:rPr>
              <a:t>0</a:t>
            </a:r>
            <a:r>
              <a:rPr dirty="0" smtClean="0" sz="1300" spc="5">
                <a:latin typeface="Cambria Math"/>
                <a:cs typeface="Cambria Math"/>
              </a:rPr>
              <a:t>.</a:t>
            </a:r>
            <a:r>
              <a:rPr dirty="0" smtClean="0" sz="1300" spc="-10">
                <a:latin typeface="Cambria Math"/>
                <a:cs typeface="Cambria Math"/>
              </a:rPr>
              <a:t>25</a:t>
            </a:r>
            <a:r>
              <a:rPr dirty="0" smtClean="0" baseline="2136" sz="1950" spc="-15">
                <a:latin typeface="Cambria Math"/>
                <a:cs typeface="Cambria Math"/>
              </a:rPr>
              <a:t>(</a:t>
            </a:r>
            <a:r>
              <a:rPr dirty="0" smtClean="0" sz="1300" spc="-10">
                <a:latin typeface="Cambria Math"/>
                <a:cs typeface="Cambria Math"/>
              </a:rPr>
              <a:t>1.25</a:t>
            </a:r>
            <a:r>
              <a:rPr dirty="0" smtClean="0" sz="1300" spc="-10">
                <a:latin typeface="Cambria Math"/>
                <a:cs typeface="Cambria Math"/>
              </a:rPr>
              <a:t> </a:t>
            </a:r>
            <a:r>
              <a:rPr dirty="0" smtClean="0" sz="1300" spc="-15">
                <a:latin typeface="Cambria Math"/>
                <a:cs typeface="Cambria Math"/>
              </a:rPr>
              <a:t>A</a:t>
            </a:r>
            <a:r>
              <a:rPr dirty="0" smtClean="0" baseline="2136" sz="1950" spc="-15">
                <a:latin typeface="Cambria Math"/>
                <a:cs typeface="Cambria Math"/>
              </a:rPr>
              <a:t>)(</a:t>
            </a:r>
            <a:r>
              <a:rPr dirty="0" smtClean="0" sz="1300" spc="-10">
                <a:latin typeface="Cambria Math"/>
                <a:cs typeface="Cambria Math"/>
              </a:rPr>
              <a:t>20</a:t>
            </a:r>
            <a:r>
              <a:rPr dirty="0" smtClean="0" sz="1300" spc="-10">
                <a:latin typeface="Cambria Math"/>
                <a:cs typeface="Cambria Math"/>
              </a:rPr>
              <a:t> </a:t>
            </a:r>
            <a:r>
              <a:rPr dirty="0" smtClean="0" sz="1300" spc="-15">
                <a:latin typeface="Cambria Math"/>
                <a:cs typeface="Cambria Math"/>
              </a:rPr>
              <a:t>V</a:t>
            </a:r>
            <a:r>
              <a:rPr dirty="0" smtClean="0" baseline="2136" sz="1950" spc="-15">
                <a:latin typeface="Cambria Math"/>
                <a:cs typeface="Cambria Math"/>
              </a:rPr>
              <a:t>)</a:t>
            </a:r>
            <a:r>
              <a:rPr dirty="0" smtClean="0" baseline="2136" sz="1950" spc="112">
                <a:latin typeface="Cambria Math"/>
                <a:cs typeface="Cambria Math"/>
              </a:rPr>
              <a:t> </a:t>
            </a:r>
            <a:r>
              <a:rPr dirty="0" smtClean="0" sz="1300" spc="-10">
                <a:latin typeface="Cambria Math"/>
                <a:cs typeface="Cambria Math"/>
              </a:rPr>
              <a:t>=</a:t>
            </a:r>
            <a:r>
              <a:rPr dirty="0" smtClean="0" sz="1300" spc="75">
                <a:latin typeface="Cambria Math"/>
                <a:cs typeface="Cambria Math"/>
              </a:rPr>
              <a:t> </a:t>
            </a:r>
            <a:r>
              <a:rPr dirty="0" smtClean="0" sz="1300" spc="-10">
                <a:latin typeface="Cambria Math"/>
                <a:cs typeface="Cambria Math"/>
              </a:rPr>
              <a:t>6</a:t>
            </a:r>
            <a:r>
              <a:rPr dirty="0" smtClean="0" sz="1300" spc="-10">
                <a:latin typeface="Cambria Math"/>
                <a:cs typeface="Cambria Math"/>
              </a:rPr>
              <a:t>.</a:t>
            </a:r>
            <a:r>
              <a:rPr dirty="0" smtClean="0" sz="1300" spc="-10">
                <a:latin typeface="Cambria Math"/>
                <a:cs typeface="Cambria Math"/>
              </a:rPr>
              <a:t>25</a:t>
            </a:r>
            <a:r>
              <a:rPr dirty="0" smtClean="0" sz="1300" spc="-10">
                <a:latin typeface="Cambria Math"/>
                <a:cs typeface="Cambria Math"/>
              </a:rPr>
              <a:t> </a:t>
            </a:r>
            <a:r>
              <a:rPr dirty="0" smtClean="0" sz="1300" spc="-15">
                <a:latin typeface="Cambria Math"/>
                <a:cs typeface="Cambria Math"/>
              </a:rPr>
              <a:t>W</a:t>
            </a:r>
            <a:endParaRPr sz="1300">
              <a:latin typeface="Cambria Math"/>
              <a:cs typeface="Cambria Math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444500" y="2537206"/>
            <a:ext cx="441325" cy="2330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300" spc="-160">
                <a:latin typeface="Cambria Math"/>
                <a:cs typeface="Cambria Math"/>
              </a:rPr>
              <a:t>�</a:t>
            </a:r>
            <a:r>
              <a:rPr dirty="0" smtClean="0" baseline="-15432" sz="1350" spc="89">
                <a:latin typeface="Cambria Math"/>
                <a:cs typeface="Cambria Math"/>
              </a:rPr>
              <a:t>D</a:t>
            </a:r>
            <a:r>
              <a:rPr dirty="0" smtClean="0" baseline="-15432" sz="1350" spc="82">
                <a:latin typeface="Cambria Math"/>
                <a:cs typeface="Cambria Math"/>
              </a:rPr>
              <a:t>C</a:t>
            </a:r>
            <a:r>
              <a:rPr dirty="0" smtClean="0" baseline="-15432" sz="1350" spc="82">
                <a:latin typeface="Cambria Math"/>
                <a:cs typeface="Cambria Math"/>
              </a:rPr>
              <a:t> </a:t>
            </a:r>
            <a:r>
              <a:rPr dirty="0" smtClean="0" baseline="-15432" sz="1350" spc="30">
                <a:latin typeface="Cambria Math"/>
                <a:cs typeface="Cambria Math"/>
              </a:rPr>
              <a:t> </a:t>
            </a:r>
            <a:r>
              <a:rPr dirty="0" smtClean="0" sz="1300" spc="-10">
                <a:latin typeface="Cambria Math"/>
                <a:cs typeface="Cambria Math"/>
              </a:rPr>
              <a:t>=</a:t>
            </a:r>
            <a:endParaRPr sz="1300">
              <a:latin typeface="Cambria Math"/>
              <a:cs typeface="Cambria Math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908100" y="2442718"/>
            <a:ext cx="647700" cy="2000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baseline="10683" sz="1950" spc="-22">
                <a:latin typeface="Cambria Math"/>
                <a:cs typeface="Cambria Math"/>
              </a:rPr>
              <a:t>𝐼</a:t>
            </a:r>
            <a:r>
              <a:rPr dirty="0" smtClean="0" sz="900" spc="-15">
                <a:latin typeface="Cambria Math"/>
                <a:cs typeface="Cambria Math"/>
              </a:rPr>
              <a:t>𝑐</a:t>
            </a:r>
            <a:r>
              <a:rPr dirty="0" smtClean="0" baseline="3086" sz="1350" spc="-7">
                <a:latin typeface="Cambria Math"/>
                <a:cs typeface="Cambria Math"/>
              </a:rPr>
              <a:t>(</a:t>
            </a:r>
            <a:r>
              <a:rPr dirty="0" smtClean="0" sz="900" spc="-5">
                <a:latin typeface="Cambria Math"/>
                <a:cs typeface="Cambria Math"/>
              </a:rPr>
              <a:t>�</a:t>
            </a:r>
            <a:r>
              <a:rPr dirty="0" smtClean="0" sz="900" spc="0">
                <a:latin typeface="Cambria Math"/>
                <a:cs typeface="Cambria Math"/>
              </a:rPr>
              <a:t>𝑎</a:t>
            </a:r>
            <a:r>
              <a:rPr dirty="0" smtClean="0" sz="900" spc="25">
                <a:latin typeface="Cambria Math"/>
                <a:cs typeface="Cambria Math"/>
              </a:rPr>
              <a:t>�</a:t>
            </a:r>
            <a:r>
              <a:rPr dirty="0" smtClean="0" baseline="3086" sz="1350" spc="104">
                <a:latin typeface="Cambria Math"/>
                <a:cs typeface="Cambria Math"/>
              </a:rPr>
              <a:t>)</a:t>
            </a:r>
            <a:r>
              <a:rPr dirty="0" smtClean="0" baseline="10683" sz="1950" spc="-270">
                <a:latin typeface="Cambria Math"/>
                <a:cs typeface="Cambria Math"/>
              </a:rPr>
              <a:t>�</a:t>
            </a:r>
            <a:r>
              <a:rPr dirty="0" smtClean="0" sz="900" spc="50">
                <a:latin typeface="Cambria Math"/>
                <a:cs typeface="Cambria Math"/>
              </a:rPr>
              <a:t>CC</a:t>
            </a:r>
            <a:endParaRPr sz="900">
              <a:latin typeface="Cambria Math"/>
              <a:cs typeface="Cambria Math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1170228" y="2648457"/>
            <a:ext cx="123189" cy="20955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300" spc="-15">
                <a:latin typeface="Cambria Math"/>
                <a:cs typeface="Cambria Math"/>
              </a:rPr>
              <a:t>𝜋</a:t>
            </a:r>
            <a:endParaRPr sz="1300">
              <a:latin typeface="Cambria Math"/>
              <a:cs typeface="Cambria Math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920800" y="2654300"/>
            <a:ext cx="627888" cy="0"/>
          </a:xfrm>
          <a:custGeom>
            <a:avLst/>
            <a:gdLst/>
            <a:ahLst/>
            <a:cxnLst/>
            <a:rect l="l" t="t" r="r" b="b"/>
            <a:pathLst>
              <a:path w="627888" h="0">
                <a:moveTo>
                  <a:pt x="0" y="0"/>
                </a:moveTo>
                <a:lnTo>
                  <a:pt x="627888" y="0"/>
                </a:lnTo>
              </a:path>
            </a:pathLst>
          </a:custGeom>
          <a:ln w="1193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5" name="object 25"/>
          <p:cNvSpPr/>
          <p:nvPr/>
        </p:nvSpPr>
        <p:spPr>
          <a:xfrm>
            <a:off x="1763522" y="2654300"/>
            <a:ext cx="1041196" cy="0"/>
          </a:xfrm>
          <a:custGeom>
            <a:avLst/>
            <a:gdLst/>
            <a:ahLst/>
            <a:cxnLst/>
            <a:rect l="l" t="t" r="r" b="b"/>
            <a:pathLst>
              <a:path w="1041196" h="0">
                <a:moveTo>
                  <a:pt x="0" y="0"/>
                </a:moveTo>
                <a:lnTo>
                  <a:pt x="1041196" y="0"/>
                </a:lnTo>
              </a:path>
            </a:pathLst>
          </a:custGeom>
          <a:ln w="1193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6" name="object 26"/>
          <p:cNvSpPr txBox="1"/>
          <p:nvPr/>
        </p:nvSpPr>
        <p:spPr>
          <a:xfrm>
            <a:off x="1581658" y="2537206"/>
            <a:ext cx="1946910" cy="20955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1266825" algn="l"/>
              </a:tabLst>
            </a:pPr>
            <a:r>
              <a:rPr dirty="0" smtClean="0" sz="1300" spc="-10">
                <a:latin typeface="Cambria Math"/>
                <a:cs typeface="Cambria Math"/>
              </a:rPr>
              <a:t>=</a:t>
            </a:r>
            <a:r>
              <a:rPr dirty="0" smtClean="0" sz="1300" spc="-10">
                <a:latin typeface="Cambria Math"/>
                <a:cs typeface="Cambria Math"/>
              </a:rPr>
              <a:t>	</a:t>
            </a:r>
            <a:r>
              <a:rPr dirty="0" smtClean="0" sz="1300" spc="-10">
                <a:latin typeface="Cambria Math"/>
                <a:cs typeface="Cambria Math"/>
              </a:rPr>
              <a:t>=</a:t>
            </a:r>
            <a:r>
              <a:rPr dirty="0" smtClean="0" sz="1300" spc="75">
                <a:latin typeface="Cambria Math"/>
                <a:cs typeface="Cambria Math"/>
              </a:rPr>
              <a:t> </a:t>
            </a:r>
            <a:r>
              <a:rPr dirty="0" smtClean="0" sz="1300" spc="-10">
                <a:latin typeface="Cambria Math"/>
                <a:cs typeface="Cambria Math"/>
              </a:rPr>
              <a:t>7</a:t>
            </a:r>
            <a:r>
              <a:rPr dirty="0" smtClean="0" sz="1300" spc="5">
                <a:latin typeface="Cambria Math"/>
                <a:cs typeface="Cambria Math"/>
              </a:rPr>
              <a:t>.</a:t>
            </a:r>
            <a:r>
              <a:rPr dirty="0" smtClean="0" sz="1300" spc="-10">
                <a:latin typeface="Cambria Math"/>
                <a:cs typeface="Cambria Math"/>
              </a:rPr>
              <a:t>96</a:t>
            </a:r>
            <a:r>
              <a:rPr dirty="0" smtClean="0" sz="1300" spc="-10">
                <a:latin typeface="Cambria Math"/>
                <a:cs typeface="Cambria Math"/>
              </a:rPr>
              <a:t> </a:t>
            </a:r>
            <a:r>
              <a:rPr dirty="0" smtClean="0" sz="1300" spc="-15">
                <a:latin typeface="Cambria Math"/>
                <a:cs typeface="Cambria Math"/>
              </a:rPr>
              <a:t>W</a:t>
            </a:r>
            <a:endParaRPr sz="1300">
              <a:latin typeface="Cambria Math"/>
              <a:cs typeface="Cambria Math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1750822" y="2412238"/>
            <a:ext cx="1064895" cy="20955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baseline="2136" sz="1950" spc="-15">
                <a:latin typeface="Cambria Math"/>
                <a:cs typeface="Cambria Math"/>
              </a:rPr>
              <a:t>(</a:t>
            </a:r>
            <a:r>
              <a:rPr dirty="0" smtClean="0" sz="1300" spc="-10">
                <a:latin typeface="Cambria Math"/>
                <a:cs typeface="Cambria Math"/>
              </a:rPr>
              <a:t>1</a:t>
            </a:r>
            <a:r>
              <a:rPr dirty="0" smtClean="0" sz="1300" spc="-10">
                <a:latin typeface="Cambria Math"/>
                <a:cs typeface="Cambria Math"/>
              </a:rPr>
              <a:t>.</a:t>
            </a:r>
            <a:r>
              <a:rPr dirty="0" smtClean="0" sz="1300" spc="-10">
                <a:latin typeface="Cambria Math"/>
                <a:cs typeface="Cambria Math"/>
              </a:rPr>
              <a:t>25</a:t>
            </a:r>
            <a:r>
              <a:rPr dirty="0" smtClean="0" sz="1300" spc="-10">
                <a:latin typeface="Cambria Math"/>
                <a:cs typeface="Cambria Math"/>
              </a:rPr>
              <a:t> </a:t>
            </a:r>
            <a:r>
              <a:rPr dirty="0" smtClean="0" sz="1300" spc="-15">
                <a:latin typeface="Cambria Math"/>
                <a:cs typeface="Cambria Math"/>
              </a:rPr>
              <a:t>A</a:t>
            </a:r>
            <a:r>
              <a:rPr dirty="0" smtClean="0" baseline="2136" sz="1950" spc="-15">
                <a:latin typeface="Cambria Math"/>
                <a:cs typeface="Cambria Math"/>
              </a:rPr>
              <a:t>)(</a:t>
            </a:r>
            <a:r>
              <a:rPr dirty="0" smtClean="0" sz="1300" spc="-10">
                <a:latin typeface="Cambria Math"/>
                <a:cs typeface="Cambria Math"/>
              </a:rPr>
              <a:t>20</a:t>
            </a:r>
            <a:r>
              <a:rPr dirty="0" smtClean="0" sz="1300" spc="5">
                <a:latin typeface="Cambria Math"/>
                <a:cs typeface="Cambria Math"/>
              </a:rPr>
              <a:t> </a:t>
            </a:r>
            <a:r>
              <a:rPr dirty="0" smtClean="0" sz="1300" spc="-15">
                <a:latin typeface="Cambria Math"/>
                <a:cs typeface="Cambria Math"/>
              </a:rPr>
              <a:t>V</a:t>
            </a:r>
            <a:r>
              <a:rPr dirty="0" smtClean="0" baseline="2136" sz="1950" spc="-15">
                <a:latin typeface="Cambria Math"/>
                <a:cs typeface="Cambria Math"/>
              </a:rPr>
              <a:t>)</a:t>
            </a:r>
            <a:endParaRPr baseline="2136" sz="1950">
              <a:latin typeface="Cambria Math"/>
              <a:cs typeface="Cambria Math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2220214" y="2648457"/>
            <a:ext cx="123189" cy="20955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300" spc="-15">
                <a:latin typeface="Cambria Math"/>
                <a:cs typeface="Cambria Math"/>
              </a:rPr>
              <a:t>𝜋</a:t>
            </a:r>
            <a:endParaRPr sz="1300">
              <a:latin typeface="Cambria Math"/>
              <a:cs typeface="Cambria Math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444500" y="3245739"/>
            <a:ext cx="6882130" cy="122491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241300" marR="12700" indent="-228600">
              <a:lnSpc>
                <a:spcPct val="110000"/>
              </a:lnSpc>
              <a:buFont typeface="Wingdings"/>
              <a:buChar char=""/>
              <a:tabLst>
                <a:tab pos="241300" algn="l"/>
              </a:tabLst>
            </a:pPr>
            <a:r>
              <a:rPr dirty="0" smtClean="0" sz="1400" spc="0" b="1">
                <a:latin typeface="Times New Roman"/>
                <a:cs typeface="Times New Roman"/>
              </a:rPr>
              <a:t>Input </a:t>
            </a:r>
            <a:r>
              <a:rPr dirty="0" smtClean="0" sz="1400" spc="-105" b="1">
                <a:latin typeface="Times New Roman"/>
                <a:cs typeface="Times New Roman"/>
              </a:rPr>
              <a:t> </a:t>
            </a:r>
            <a:r>
              <a:rPr dirty="0" smtClean="0" sz="1400" spc="-10" b="1">
                <a:latin typeface="Times New Roman"/>
                <a:cs typeface="Times New Roman"/>
              </a:rPr>
              <a:t>R</a:t>
            </a:r>
            <a:r>
              <a:rPr dirty="0" smtClean="0" sz="1400" spc="-15" b="1">
                <a:latin typeface="Times New Roman"/>
                <a:cs typeface="Times New Roman"/>
              </a:rPr>
              <a:t>e</a:t>
            </a:r>
            <a:r>
              <a:rPr dirty="0" smtClean="0" sz="1400" spc="0" b="1">
                <a:latin typeface="Times New Roman"/>
                <a:cs typeface="Times New Roman"/>
              </a:rPr>
              <a:t>s</a:t>
            </a:r>
            <a:r>
              <a:rPr dirty="0" smtClean="0" sz="1400" spc="-10" b="1">
                <a:latin typeface="Times New Roman"/>
                <a:cs typeface="Times New Roman"/>
              </a:rPr>
              <a:t>i</a:t>
            </a:r>
            <a:r>
              <a:rPr dirty="0" smtClean="0" sz="1400" spc="0" b="1">
                <a:latin typeface="Times New Roman"/>
                <a:cs typeface="Times New Roman"/>
              </a:rPr>
              <a:t>s</a:t>
            </a:r>
            <a:r>
              <a:rPr dirty="0" smtClean="0" sz="1400" spc="-15" b="1">
                <a:latin typeface="Times New Roman"/>
                <a:cs typeface="Times New Roman"/>
              </a:rPr>
              <a:t>t</a:t>
            </a:r>
            <a:r>
              <a:rPr dirty="0" smtClean="0" sz="1400" spc="0" b="1">
                <a:latin typeface="Times New Roman"/>
                <a:cs typeface="Times New Roman"/>
              </a:rPr>
              <a:t>anc</a:t>
            </a:r>
            <a:r>
              <a:rPr dirty="0" smtClean="0" sz="1400" spc="10" b="1">
                <a:latin typeface="Times New Roman"/>
                <a:cs typeface="Times New Roman"/>
              </a:rPr>
              <a:t>e</a:t>
            </a:r>
            <a:r>
              <a:rPr dirty="0" smtClean="0" sz="1400" spc="0" b="1">
                <a:latin typeface="Times New Roman"/>
                <a:cs typeface="Times New Roman"/>
              </a:rPr>
              <a:t>: </a:t>
            </a:r>
            <a:r>
              <a:rPr dirty="0" smtClean="0" sz="1400" spc="-100" b="1">
                <a:latin typeface="Times New Roman"/>
                <a:cs typeface="Times New Roman"/>
              </a:rPr>
              <a:t> </a:t>
            </a:r>
            <a:r>
              <a:rPr dirty="0" smtClean="0" sz="1400" spc="-2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</a:t>
            </a:r>
            <a:r>
              <a:rPr dirty="0" smtClean="0" sz="1400" spc="-10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ple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tary </a:t>
            </a:r>
            <a:r>
              <a:rPr dirty="0" smtClean="0" sz="1400" spc="-1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pu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20">
                <a:latin typeface="Times New Roman"/>
                <a:cs typeface="Times New Roman"/>
              </a:rPr>
              <a:t>h</a:t>
            </a:r>
            <a:r>
              <a:rPr dirty="0" smtClean="0" sz="1400" spc="-15">
                <a:latin typeface="Times New Roman"/>
                <a:cs typeface="Times New Roman"/>
              </a:rPr>
              <a:t>-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l </a:t>
            </a:r>
            <a:r>
              <a:rPr dirty="0" smtClean="0" sz="1400" spc="-10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ur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 </a:t>
            </a:r>
            <a:r>
              <a:rPr dirty="0" smtClean="0" sz="1400" spc="-10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 </a:t>
            </a:r>
            <a:r>
              <a:rPr dirty="0" smtClean="0" sz="1400" spc="-10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 </a:t>
            </a:r>
            <a:r>
              <a:rPr dirty="0" smtClean="0" sz="1400" spc="-10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la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s </a:t>
            </a:r>
            <a:r>
              <a:rPr dirty="0" smtClean="0" sz="1400" spc="-10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B</a:t>
            </a:r>
            <a:r>
              <a:rPr dirty="0" smtClean="0" sz="1400" spc="0">
                <a:latin typeface="Times New Roman"/>
                <a:cs typeface="Times New Roman"/>
              </a:rPr>
              <a:t>/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s </a:t>
            </a:r>
            <a:r>
              <a:rPr dirty="0" smtClean="0" sz="1400" spc="-10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B</a:t>
            </a:r>
            <a:r>
              <a:rPr dirty="0" smtClean="0" sz="1400" spc="0">
                <a:latin typeface="Times New Roman"/>
                <a:cs typeface="Times New Roman"/>
              </a:rPr>
              <a:t> </a:t>
            </a:r>
            <a:r>
              <a:rPr dirty="0" smtClean="0" sz="1400" spc="10">
                <a:latin typeface="Times New Roman"/>
                <a:cs typeface="Times New Roman"/>
              </a:rPr>
              <a:t>a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pli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ie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eff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t,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30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itt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2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-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lo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rs.</a:t>
            </a:r>
            <a:endParaRPr sz="1400">
              <a:latin typeface="Times New Roman"/>
              <a:cs typeface="Times New Roman"/>
            </a:endParaRPr>
          </a:p>
          <a:p>
            <a:pPr marL="241300" indent="-228600">
              <a:lnSpc>
                <a:spcPct val="100000"/>
              </a:lnSpc>
              <a:spcBef>
                <a:spcPts val="190"/>
              </a:spcBef>
              <a:buFont typeface="Wingdings"/>
              <a:buChar char=""/>
              <a:tabLst>
                <a:tab pos="241300" algn="l"/>
              </a:tabLst>
            </a:pP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re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st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nce 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or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e</a:t>
            </a:r>
            <a:r>
              <a:rPr dirty="0" smtClean="0" sz="1400" spc="-30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itt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20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-f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lo</a:t>
            </a:r>
            <a:r>
              <a:rPr dirty="0" smtClean="0" sz="1400" spc="-2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er,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here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-55">
                <a:latin typeface="Cambria Math"/>
                <a:cs typeface="Cambria Math"/>
              </a:rPr>
              <a:t>�</a:t>
            </a:r>
            <a:r>
              <a:rPr dirty="0" smtClean="0" baseline="-16666" sz="1500" spc="30">
                <a:latin typeface="Cambria Math"/>
                <a:cs typeface="Cambria Math"/>
              </a:rPr>
              <a:t>1</a:t>
            </a:r>
            <a:r>
              <a:rPr dirty="0" smtClean="0" baseline="-16666" sz="1500" spc="30">
                <a:latin typeface="Cambria Math"/>
                <a:cs typeface="Cambria Math"/>
              </a:rPr>
              <a:t> </a:t>
            </a:r>
            <a:r>
              <a:rPr dirty="0" smtClean="0" baseline="-16666" sz="1500" spc="-52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-20">
                <a:latin typeface="Cambria Math"/>
                <a:cs typeface="Cambria Math"/>
              </a:rPr>
              <a:t>�</a:t>
            </a:r>
            <a:r>
              <a:rPr dirty="0" smtClean="0" baseline="-16666" sz="1500" spc="30">
                <a:latin typeface="Cambria Math"/>
                <a:cs typeface="Cambria Math"/>
              </a:rPr>
              <a:t>2</a:t>
            </a:r>
            <a:r>
              <a:rPr dirty="0" smtClean="0" baseline="-16666" sz="1500" spc="30">
                <a:latin typeface="Cambria Math"/>
                <a:cs typeface="Cambria Math"/>
              </a:rPr>
              <a:t> </a:t>
            </a:r>
            <a:r>
              <a:rPr dirty="0" smtClean="0" baseline="-16666" sz="1500" spc="-67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are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 bias r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to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s,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endParaRPr sz="1400">
              <a:latin typeface="Times New Roman"/>
              <a:cs typeface="Times New Roman"/>
            </a:endParaRPr>
          </a:p>
          <a:p>
            <a:pPr algn="ctr" marR="3810">
              <a:lnSpc>
                <a:spcPct val="100000"/>
              </a:lnSpc>
              <a:spcBef>
                <a:spcPts val="225"/>
              </a:spcBef>
            </a:pPr>
            <a:r>
              <a:rPr dirty="0" smtClean="0" sz="1400" spc="-20">
                <a:latin typeface="Cambria Math"/>
                <a:cs typeface="Cambria Math"/>
              </a:rPr>
              <a:t>�</a:t>
            </a:r>
            <a:r>
              <a:rPr dirty="0" smtClean="0" baseline="-16666" sz="1500" spc="-22">
                <a:latin typeface="Cambria Math"/>
                <a:cs typeface="Cambria Math"/>
              </a:rPr>
              <a:t>𝑖</a:t>
            </a:r>
            <a:r>
              <a:rPr dirty="0" smtClean="0" baseline="-16666" sz="1500" spc="-15">
                <a:latin typeface="Cambria Math"/>
                <a:cs typeface="Cambria Math"/>
              </a:rPr>
              <a:t>�</a:t>
            </a:r>
            <a:r>
              <a:rPr dirty="0" smtClean="0" baseline="-16666" sz="1500" spc="-15">
                <a:latin typeface="Cambria Math"/>
                <a:cs typeface="Cambria Math"/>
              </a:rPr>
              <a:t> </a:t>
            </a:r>
            <a:r>
              <a:rPr dirty="0" smtClean="0" baseline="-16666" sz="1500" spc="37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=</a:t>
            </a:r>
            <a:r>
              <a:rPr dirty="0" smtClean="0" sz="1400" spc="7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𝛽</a:t>
            </a:r>
            <a:r>
              <a:rPr dirty="0" smtClean="0" baseline="-16666" sz="1500" spc="-15">
                <a:latin typeface="Cambria Math"/>
                <a:cs typeface="Cambria Math"/>
              </a:rPr>
              <a:t>𝑎�</a:t>
            </a:r>
            <a:r>
              <a:rPr dirty="0" smtClean="0" baseline="1984" sz="2100" spc="-15">
                <a:latin typeface="Cambria Math"/>
                <a:cs typeface="Cambria Math"/>
              </a:rPr>
              <a:t>(</a:t>
            </a:r>
            <a:r>
              <a:rPr dirty="0" smtClean="0" sz="1400" spc="75">
                <a:latin typeface="Cambria Math"/>
                <a:cs typeface="Cambria Math"/>
              </a:rPr>
              <a:t>�</a:t>
            </a:r>
            <a:r>
              <a:rPr dirty="0" smtClean="0" baseline="27777" sz="1500" spc="217">
                <a:latin typeface="Cambria Math"/>
                <a:cs typeface="Cambria Math"/>
              </a:rPr>
              <a:t>′</a:t>
            </a:r>
            <a:r>
              <a:rPr dirty="0" smtClean="0" baseline="-16666" sz="1500" spc="-15">
                <a:latin typeface="Cambria Math"/>
                <a:cs typeface="Cambria Math"/>
              </a:rPr>
              <a:t>𝑒</a:t>
            </a:r>
            <a:r>
              <a:rPr dirty="0" smtClean="0" sz="1400" spc="-10">
                <a:latin typeface="Cambria Math"/>
                <a:cs typeface="Cambria Math"/>
              </a:rPr>
              <a:t>+</a:t>
            </a:r>
            <a:r>
              <a:rPr dirty="0" smtClean="0" sz="1400" spc="-5">
                <a:latin typeface="Cambria Math"/>
                <a:cs typeface="Cambria Math"/>
              </a:rPr>
              <a:t> </a:t>
            </a:r>
            <a:r>
              <a:rPr dirty="0" smtClean="0" sz="1400" spc="-20">
                <a:latin typeface="Cambria Math"/>
                <a:cs typeface="Cambria Math"/>
              </a:rPr>
              <a:t>�</a:t>
            </a:r>
            <a:r>
              <a:rPr dirty="0" smtClean="0" baseline="-16666" sz="1500" spc="165">
                <a:latin typeface="Cambria Math"/>
                <a:cs typeface="Cambria Math"/>
              </a:rPr>
              <a:t>E</a:t>
            </a:r>
            <a:r>
              <a:rPr dirty="0" smtClean="0" baseline="1984" sz="2100" spc="0">
                <a:latin typeface="Cambria Math"/>
                <a:cs typeface="Cambria Math"/>
              </a:rPr>
              <a:t>)</a:t>
            </a:r>
            <a:r>
              <a:rPr dirty="0" smtClean="0" baseline="1984" sz="2100" spc="97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∥</a:t>
            </a:r>
            <a:r>
              <a:rPr dirty="0" smtClean="0" sz="1400" spc="85">
                <a:latin typeface="Cambria Math"/>
                <a:cs typeface="Cambria Math"/>
              </a:rPr>
              <a:t> </a:t>
            </a:r>
            <a:r>
              <a:rPr dirty="0" smtClean="0" sz="1400" spc="-55">
                <a:latin typeface="Cambria Math"/>
                <a:cs typeface="Cambria Math"/>
              </a:rPr>
              <a:t>�</a:t>
            </a:r>
            <a:r>
              <a:rPr dirty="0" smtClean="0" baseline="-16666" sz="1500" spc="30">
                <a:latin typeface="Cambria Math"/>
                <a:cs typeface="Cambria Math"/>
              </a:rPr>
              <a:t>1</a:t>
            </a:r>
            <a:r>
              <a:rPr dirty="0" smtClean="0" baseline="-16666" sz="1500" spc="30">
                <a:latin typeface="Cambria Math"/>
                <a:cs typeface="Cambria Math"/>
              </a:rPr>
              <a:t>  </a:t>
            </a:r>
            <a:r>
              <a:rPr dirty="0" smtClean="0" sz="1400" spc="20">
                <a:latin typeface="Cambria Math"/>
                <a:cs typeface="Cambria Math"/>
              </a:rPr>
              <a:t>∥</a:t>
            </a:r>
            <a:r>
              <a:rPr dirty="0" smtClean="0" sz="1400" spc="70">
                <a:latin typeface="Cambria Math"/>
                <a:cs typeface="Cambria Math"/>
              </a:rPr>
              <a:t> </a:t>
            </a:r>
            <a:r>
              <a:rPr dirty="0" smtClean="0" sz="1400" spc="-20">
                <a:latin typeface="Cambria Math"/>
                <a:cs typeface="Cambria Math"/>
              </a:rPr>
              <a:t>�</a:t>
            </a:r>
            <a:r>
              <a:rPr dirty="0" smtClean="0" baseline="-16666" sz="1500" spc="30">
                <a:latin typeface="Cambria Math"/>
                <a:cs typeface="Cambria Math"/>
              </a:rPr>
              <a:t>2</a:t>
            </a:r>
            <a:endParaRPr baseline="-16666" sz="15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190"/>
              </a:spcBef>
            </a:pPr>
            <a:r>
              <a:rPr dirty="0" smtClean="0" sz="1400">
                <a:latin typeface="Times New Roman"/>
                <a:cs typeface="Times New Roman"/>
              </a:rPr>
              <a:t>Si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ce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-20">
                <a:latin typeface="Cambria Math"/>
                <a:cs typeface="Cambria Math"/>
              </a:rPr>
              <a:t>�</a:t>
            </a:r>
            <a:r>
              <a:rPr dirty="0" smtClean="0" baseline="-16666" sz="1500" spc="82">
                <a:latin typeface="Cambria Math"/>
                <a:cs typeface="Cambria Math"/>
              </a:rPr>
              <a:t>E</a:t>
            </a:r>
            <a:r>
              <a:rPr dirty="0" smtClean="0" baseline="-16666" sz="1500" spc="82">
                <a:latin typeface="Cambria Math"/>
                <a:cs typeface="Cambria Math"/>
              </a:rPr>
              <a:t>  </a:t>
            </a:r>
            <a:r>
              <a:rPr dirty="0" smtClean="0" sz="1400" spc="55">
                <a:latin typeface="Cambria Math"/>
                <a:cs typeface="Cambria Math"/>
              </a:rPr>
              <a:t>=</a:t>
            </a:r>
            <a:r>
              <a:rPr dirty="0" smtClean="0" sz="1400" spc="80">
                <a:latin typeface="Cambria Math"/>
                <a:cs typeface="Cambria Math"/>
              </a:rPr>
              <a:t> </a:t>
            </a:r>
            <a:r>
              <a:rPr dirty="0" smtClean="0" sz="1400" spc="-20">
                <a:latin typeface="Cambria Math"/>
                <a:cs typeface="Cambria Math"/>
              </a:rPr>
              <a:t>�</a:t>
            </a:r>
            <a:r>
              <a:rPr dirty="0" smtClean="0" baseline="-16666" sz="1500" spc="-15">
                <a:latin typeface="Cambria Math"/>
                <a:cs typeface="Cambria Math"/>
              </a:rPr>
              <a:t>𝐿</a:t>
            </a:r>
            <a:r>
              <a:rPr dirty="0" smtClean="0" sz="1400" spc="-10">
                <a:latin typeface="Times New Roman"/>
                <a:cs typeface="Times New Roman"/>
              </a:rPr>
              <a:t>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the f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ula is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1933701" y="4460366"/>
            <a:ext cx="2348230" cy="2514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Cambria Math"/>
                <a:cs typeface="Cambria Math"/>
              </a:rPr>
              <a:t>𝑹</a:t>
            </a:r>
            <a:r>
              <a:rPr dirty="0" smtClean="0" baseline="-16666" sz="1500" spc="-15">
                <a:latin typeface="Cambria Math"/>
                <a:cs typeface="Cambria Math"/>
              </a:rPr>
              <a:t>𝒊�</a:t>
            </a:r>
            <a:r>
              <a:rPr dirty="0" smtClean="0" baseline="-16666" sz="1500" spc="-15">
                <a:latin typeface="Cambria Math"/>
                <a:cs typeface="Cambria Math"/>
              </a:rPr>
              <a:t> </a:t>
            </a:r>
            <a:r>
              <a:rPr dirty="0" smtClean="0" baseline="-16666" sz="1500" spc="7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=</a:t>
            </a:r>
            <a:r>
              <a:rPr dirty="0" smtClean="0" sz="1400" spc="7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𝜷</a:t>
            </a:r>
            <a:r>
              <a:rPr dirty="0" smtClean="0" baseline="-16666" sz="1500" spc="-7">
                <a:latin typeface="Cambria Math"/>
                <a:cs typeface="Cambria Math"/>
              </a:rPr>
              <a:t>𝒂�</a:t>
            </a:r>
            <a:r>
              <a:rPr dirty="0" smtClean="0" baseline="1984" sz="2100" spc="7">
                <a:latin typeface="Cambria Math"/>
                <a:cs typeface="Cambria Math"/>
              </a:rPr>
              <a:t>(</a:t>
            </a:r>
            <a:r>
              <a:rPr dirty="0" smtClean="0" sz="1400" spc="0">
                <a:latin typeface="Cambria Math"/>
                <a:cs typeface="Cambria Math"/>
              </a:rPr>
              <a:t>�</a:t>
            </a:r>
            <a:r>
              <a:rPr dirty="0" smtClean="0" baseline="27777" sz="1500" spc="240">
                <a:latin typeface="Cambria Math"/>
                <a:cs typeface="Cambria Math"/>
              </a:rPr>
              <a:t>′</a:t>
            </a:r>
            <a:r>
              <a:rPr dirty="0" smtClean="0" baseline="-16666" sz="1500" spc="-15">
                <a:latin typeface="Cambria Math"/>
                <a:cs typeface="Cambria Math"/>
              </a:rPr>
              <a:t>𝒆</a:t>
            </a:r>
            <a:r>
              <a:rPr dirty="0" smtClean="0" sz="1400" spc="-10">
                <a:latin typeface="Cambria Math"/>
                <a:cs typeface="Cambria Math"/>
              </a:rPr>
              <a:t>+</a:t>
            </a:r>
            <a:r>
              <a:rPr dirty="0" smtClean="0" sz="1400" spc="-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𝑹</a:t>
            </a:r>
            <a:r>
              <a:rPr dirty="0" smtClean="0" baseline="-16666" sz="1500" spc="-15">
                <a:latin typeface="Cambria Math"/>
                <a:cs typeface="Cambria Math"/>
              </a:rPr>
              <a:t>𝑳</a:t>
            </a:r>
            <a:r>
              <a:rPr dirty="0" smtClean="0" baseline="1984" sz="2100" spc="-15">
                <a:latin typeface="Cambria Math"/>
                <a:cs typeface="Cambria Math"/>
              </a:rPr>
              <a:t>)</a:t>
            </a:r>
            <a:r>
              <a:rPr dirty="0" smtClean="0" baseline="1984" sz="2100" spc="97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∥</a:t>
            </a:r>
            <a:r>
              <a:rPr dirty="0" smtClean="0" sz="1400" spc="8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𝑹</a:t>
            </a:r>
            <a:r>
              <a:rPr dirty="0" smtClean="0" baseline="-16666" sz="1500" spc="-15">
                <a:latin typeface="Cambria Math"/>
                <a:cs typeface="Cambria Math"/>
              </a:rPr>
              <a:t>�</a:t>
            </a:r>
            <a:r>
              <a:rPr dirty="0" smtClean="0" baseline="-16666" sz="1500" spc="-15">
                <a:latin typeface="Cambria Math"/>
                <a:cs typeface="Cambria Math"/>
              </a:rPr>
              <a:t> </a:t>
            </a:r>
            <a:r>
              <a:rPr dirty="0" smtClean="0" baseline="-16666" sz="1500" spc="-7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∥</a:t>
            </a:r>
            <a:r>
              <a:rPr dirty="0" smtClean="0" sz="1400" spc="8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𝑹</a:t>
            </a:r>
            <a:r>
              <a:rPr dirty="0" smtClean="0" baseline="-16666" sz="1500" spc="-15">
                <a:latin typeface="Cambria Math"/>
                <a:cs typeface="Cambria Math"/>
              </a:rPr>
              <a:t>�</a:t>
            </a:r>
            <a:endParaRPr baseline="-16666" sz="1500">
              <a:latin typeface="Cambria Math"/>
              <a:cs typeface="Cambria Math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4733925" y="4460366"/>
            <a:ext cx="1066165" cy="224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Cambria Math"/>
                <a:cs typeface="Cambria Math"/>
              </a:rPr>
              <a:t>Eq</a:t>
            </a:r>
            <a:r>
              <a:rPr dirty="0" smtClean="0" sz="1400" spc="-10">
                <a:latin typeface="Cambria Math"/>
                <a:cs typeface="Cambria Math"/>
              </a:rPr>
              <a:t>u</a:t>
            </a:r>
            <a:r>
              <a:rPr dirty="0" smtClean="0" sz="1400" spc="0">
                <a:latin typeface="Cambria Math"/>
                <a:cs typeface="Cambria Math"/>
              </a:rPr>
              <a:t>at</a:t>
            </a:r>
            <a:r>
              <a:rPr dirty="0" smtClean="0" sz="1400" spc="-10">
                <a:latin typeface="Cambria Math"/>
                <a:cs typeface="Cambria Math"/>
              </a:rPr>
              <a:t>i</a:t>
            </a:r>
            <a:r>
              <a:rPr dirty="0" smtClean="0" sz="1400" spc="0">
                <a:latin typeface="Cambria Math"/>
                <a:cs typeface="Cambria Math"/>
              </a:rPr>
              <a:t>on</a:t>
            </a:r>
            <a:r>
              <a:rPr dirty="0" smtClean="0" sz="1400" spc="-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7–</a:t>
            </a:r>
            <a:r>
              <a:rPr dirty="0" smtClean="0" sz="1400" spc="-10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8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444500" y="4772207"/>
            <a:ext cx="6887845" cy="432498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just" marL="12700" marR="12700">
              <a:lnSpc>
                <a:spcPct val="111700"/>
              </a:lnSpc>
            </a:pPr>
            <a:r>
              <a:rPr dirty="0" smtClean="0" sz="1400" b="1">
                <a:latin typeface="Times New Roman"/>
                <a:cs typeface="Times New Roman"/>
              </a:rPr>
              <a:t>E</a:t>
            </a:r>
            <a:r>
              <a:rPr dirty="0" smtClean="0" sz="1400" spc="-10" b="1">
                <a:latin typeface="Times New Roman"/>
                <a:cs typeface="Times New Roman"/>
              </a:rPr>
              <a:t>X</a:t>
            </a:r>
            <a:r>
              <a:rPr dirty="0" smtClean="0" sz="1400" spc="-10" b="1">
                <a:latin typeface="Times New Roman"/>
                <a:cs typeface="Times New Roman"/>
              </a:rPr>
              <a:t>A</a:t>
            </a:r>
            <a:r>
              <a:rPr dirty="0" smtClean="0" sz="1400" spc="-10" b="1">
                <a:latin typeface="Times New Roman"/>
                <a:cs typeface="Times New Roman"/>
              </a:rPr>
              <a:t>M</a:t>
            </a:r>
            <a:r>
              <a:rPr dirty="0" smtClean="0" sz="1400" spc="-10" b="1">
                <a:latin typeface="Times New Roman"/>
                <a:cs typeface="Times New Roman"/>
              </a:rPr>
              <a:t>P</a:t>
            </a:r>
            <a:r>
              <a:rPr dirty="0" smtClean="0" sz="1400" spc="0" b="1">
                <a:latin typeface="Times New Roman"/>
                <a:cs typeface="Times New Roman"/>
              </a:rPr>
              <a:t>LE 7</a:t>
            </a:r>
            <a:r>
              <a:rPr dirty="0" smtClean="0" sz="1400" spc="5" b="1">
                <a:latin typeface="Times New Roman"/>
                <a:cs typeface="Times New Roman"/>
              </a:rPr>
              <a:t>–</a:t>
            </a:r>
            <a:r>
              <a:rPr dirty="0" smtClean="0" sz="1400" spc="-10" b="1">
                <a:latin typeface="Times New Roman"/>
                <a:cs typeface="Times New Roman"/>
              </a:rPr>
              <a:t>6</a:t>
            </a:r>
            <a:r>
              <a:rPr dirty="0" smtClean="0" sz="1400" spc="0">
                <a:latin typeface="Times New Roman"/>
                <a:cs typeface="Times New Roman"/>
              </a:rPr>
              <a:t>: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su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 t</a:t>
            </a:r>
            <a:r>
              <a:rPr dirty="0" smtClean="0" sz="1400" spc="5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at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prea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pli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ier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ge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ut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al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v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 3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V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5">
                <a:latin typeface="Times New Roman"/>
                <a:cs typeface="Times New Roman"/>
              </a:rPr>
              <a:t>r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and</a:t>
            </a:r>
            <a:r>
              <a:rPr dirty="0" smtClean="0" sz="1400" spc="0">
                <a:latin typeface="Times New Roman"/>
                <a:cs typeface="Times New Roman"/>
              </a:rPr>
              <a:t> an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ut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nce</a:t>
            </a:r>
            <a:r>
              <a:rPr dirty="0" smtClean="0" sz="1400" spc="-2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f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50</a:t>
            </a:r>
            <a:r>
              <a:rPr dirty="0" smtClean="0" sz="1400" spc="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Ω</a:t>
            </a:r>
            <a:r>
              <a:rPr dirty="0" smtClean="0" sz="1400" spc="1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is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v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15">
                <a:latin typeface="Times New Roman"/>
                <a:cs typeface="Times New Roman"/>
              </a:rPr>
              <a:t>h</a:t>
            </a:r>
            <a:r>
              <a:rPr dirty="0" smtClean="0" sz="1400" spc="-15">
                <a:latin typeface="Times New Roman"/>
                <a:cs typeface="Times New Roman"/>
              </a:rPr>
              <a:t>-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ll</a:t>
            </a:r>
            <a:r>
              <a:rPr dirty="0" smtClean="0" sz="1400" spc="-2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er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plif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er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re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20">
                <a:latin typeface="Times New Roman"/>
                <a:cs typeface="Times New Roman"/>
              </a:rPr>
              <a:t>7</a:t>
            </a:r>
            <a:r>
              <a:rPr dirty="0" smtClean="0" sz="1400" spc="-15">
                <a:latin typeface="Times New Roman"/>
                <a:cs typeface="Times New Roman"/>
              </a:rPr>
              <a:t>-</a:t>
            </a:r>
            <a:r>
              <a:rPr dirty="0" smtClean="0" sz="1400" spc="-10">
                <a:latin typeface="Times New Roman"/>
                <a:cs typeface="Times New Roman"/>
              </a:rPr>
              <a:t>1</a:t>
            </a:r>
            <a:r>
              <a:rPr dirty="0" smtClean="0" sz="1400" spc="0">
                <a:latin typeface="Times New Roman"/>
                <a:cs typeface="Times New Roman"/>
              </a:rPr>
              <a:t>0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(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xa</a:t>
            </a:r>
            <a:r>
              <a:rPr dirty="0" smtClean="0" sz="1400" spc="-1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ple</a:t>
            </a:r>
            <a:r>
              <a:rPr dirty="0" smtClean="0" sz="1400" spc="-30">
                <a:latin typeface="Times New Roman"/>
                <a:cs typeface="Times New Roman"/>
              </a:rPr>
              <a:t> </a:t>
            </a:r>
            <a:r>
              <a:rPr dirty="0" smtClean="0" sz="1400" spc="10">
                <a:latin typeface="Times New Roman"/>
                <a:cs typeface="Times New Roman"/>
              </a:rPr>
              <a:t>7</a:t>
            </a:r>
            <a:r>
              <a:rPr dirty="0" smtClean="0" sz="1400" spc="0">
                <a:latin typeface="Times New Roman"/>
                <a:cs typeface="Times New Roman"/>
              </a:rPr>
              <a:t>-</a:t>
            </a:r>
            <a:r>
              <a:rPr dirty="0" smtClean="0" sz="1400" spc="0">
                <a:latin typeface="Times New Roman"/>
                <a:cs typeface="Times New Roman"/>
              </a:rPr>
              <a:t> 5).</a:t>
            </a:r>
            <a:r>
              <a:rPr dirty="0" smtClean="0" sz="1400" spc="-65">
                <a:latin typeface="Times New Roman"/>
                <a:cs typeface="Times New Roman"/>
              </a:rPr>
              <a:t> </a:t>
            </a:r>
            <a:r>
              <a:rPr dirty="0" smtClean="0" sz="1400" spc="-90">
                <a:latin typeface="Cambria Math"/>
                <a:cs typeface="Cambria Math"/>
              </a:rPr>
              <a:t>�</a:t>
            </a:r>
            <a:r>
              <a:rPr dirty="0" smtClean="0" baseline="-16666" sz="1500" spc="30">
                <a:latin typeface="Cambria Math"/>
                <a:cs typeface="Cambria Math"/>
              </a:rPr>
              <a:t>1</a:t>
            </a:r>
            <a:r>
              <a:rPr dirty="0" smtClean="0" baseline="-16666" sz="1500" spc="30">
                <a:latin typeface="Cambria Math"/>
                <a:cs typeface="Cambria Math"/>
              </a:rPr>
              <a:t> </a:t>
            </a:r>
            <a:r>
              <a:rPr dirty="0" smtClean="0" baseline="-16666" sz="1500" spc="-104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60">
                <a:latin typeface="Times New Roman"/>
                <a:cs typeface="Times New Roman"/>
              </a:rPr>
              <a:t> </a:t>
            </a:r>
            <a:r>
              <a:rPr dirty="0" smtClean="0" sz="1400" spc="-50">
                <a:latin typeface="Cambria Math"/>
                <a:cs typeface="Cambria Math"/>
              </a:rPr>
              <a:t>�</a:t>
            </a:r>
            <a:r>
              <a:rPr dirty="0" smtClean="0" baseline="-16666" sz="1500" spc="30">
                <a:latin typeface="Cambria Math"/>
                <a:cs typeface="Cambria Math"/>
              </a:rPr>
              <a:t>2</a:t>
            </a:r>
            <a:r>
              <a:rPr dirty="0" smtClean="0" baseline="-16666" sz="1500" spc="30">
                <a:latin typeface="Cambria Math"/>
                <a:cs typeface="Cambria Math"/>
              </a:rPr>
              <a:t> </a:t>
            </a:r>
            <a:r>
              <a:rPr dirty="0" smtClean="0" baseline="-16666" sz="1500" spc="-127">
                <a:latin typeface="Cambria Math"/>
                <a:cs typeface="Cambria Math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6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the</a:t>
            </a:r>
            <a:r>
              <a:rPr dirty="0" smtClean="0" sz="1400" spc="-6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er</a:t>
            </a:r>
            <a:r>
              <a:rPr dirty="0" smtClean="0" sz="1400" spc="-65">
                <a:latin typeface="Times New Roman"/>
                <a:cs typeface="Times New Roman"/>
              </a:rPr>
              <a:t> </a:t>
            </a:r>
            <a:r>
              <a:rPr dirty="0" smtClean="0" sz="1400" spc="10">
                <a:latin typeface="Times New Roman"/>
                <a:cs typeface="Times New Roman"/>
              </a:rPr>
              <a:t>a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pli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ier</a:t>
            </a:r>
            <a:r>
              <a:rPr dirty="0" smtClean="0" sz="1400" spc="-6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6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5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𝛽</a:t>
            </a:r>
            <a:r>
              <a:rPr dirty="0" smtClean="0" baseline="-16666" sz="1500" spc="-15">
                <a:latin typeface="Cambria Math"/>
                <a:cs typeface="Cambria Math"/>
              </a:rPr>
              <a:t>𝑎�</a:t>
            </a:r>
            <a:r>
              <a:rPr dirty="0" smtClean="0" sz="1400" spc="-10">
                <a:latin typeface="Times New Roman"/>
                <a:cs typeface="Times New Roman"/>
              </a:rPr>
              <a:t>of</a:t>
            </a:r>
            <a:r>
              <a:rPr dirty="0" smtClean="0" sz="1400" spc="-6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1</a:t>
            </a:r>
            <a:r>
              <a:rPr dirty="0" smtClean="0" sz="1400" spc="0">
                <a:latin typeface="Times New Roman"/>
                <a:cs typeface="Times New Roman"/>
              </a:rPr>
              <a:t>00</a:t>
            </a:r>
            <a:r>
              <a:rPr dirty="0" smtClean="0" sz="1400" spc="-6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nd</a:t>
            </a:r>
            <a:r>
              <a:rPr dirty="0" smtClean="0" sz="1400" spc="-6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an</a:t>
            </a:r>
            <a:r>
              <a:rPr dirty="0" smtClean="0" sz="1400" spc="-65">
                <a:latin typeface="Times New Roman"/>
                <a:cs typeface="Times New Roman"/>
              </a:rPr>
              <a:t> </a:t>
            </a:r>
            <a:r>
              <a:rPr dirty="0" smtClean="0" sz="1400" spc="75">
                <a:latin typeface="Cambria Math"/>
                <a:cs typeface="Cambria Math"/>
              </a:rPr>
              <a:t>�</a:t>
            </a:r>
            <a:r>
              <a:rPr dirty="0" smtClean="0" baseline="27777" sz="1500" spc="240">
                <a:latin typeface="Cambria Math"/>
                <a:cs typeface="Cambria Math"/>
              </a:rPr>
              <a:t>′</a:t>
            </a:r>
            <a:r>
              <a:rPr dirty="0" smtClean="0" baseline="-16666" sz="1500" spc="-15">
                <a:latin typeface="Cambria Math"/>
                <a:cs typeface="Cambria Math"/>
              </a:rPr>
              <a:t>𝑒</a:t>
            </a:r>
            <a:r>
              <a:rPr dirty="0" smtClean="0" sz="1400" spc="-10">
                <a:latin typeface="Times New Roman"/>
                <a:cs typeface="Times New Roman"/>
              </a:rPr>
              <a:t>of</a:t>
            </a:r>
            <a:r>
              <a:rPr dirty="0" smtClean="0" sz="1400" spc="-6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1.6</a:t>
            </a:r>
            <a:r>
              <a:rPr dirty="0" smtClean="0" sz="1400" spc="5">
                <a:latin typeface="Cambria Math"/>
                <a:cs typeface="Cambria Math"/>
              </a:rPr>
              <a:t> </a:t>
            </a:r>
            <a:r>
              <a:rPr dirty="0" smtClean="0" sz="1400" spc="-20">
                <a:latin typeface="Cambria Math"/>
                <a:cs typeface="Cambria Math"/>
              </a:rPr>
              <a:t>Ω</a:t>
            </a:r>
            <a:r>
              <a:rPr dirty="0" smtClean="0" sz="1400" spc="0">
                <a:latin typeface="Times New Roman"/>
                <a:cs typeface="Times New Roman"/>
              </a:rPr>
              <a:t>.</a:t>
            </a:r>
            <a:r>
              <a:rPr dirty="0" smtClean="0" sz="1400" spc="-5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eter</a:t>
            </a:r>
            <a:r>
              <a:rPr dirty="0" smtClean="0" sz="1400" spc="-1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ine</a:t>
            </a:r>
            <a:r>
              <a:rPr dirty="0" smtClean="0" sz="1400" spc="-6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-6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 effe</a:t>
            </a:r>
            <a:r>
              <a:rPr dirty="0" smtClean="0" sz="1400" spc="-10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hat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 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er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10">
                <a:latin typeface="Times New Roman"/>
                <a:cs typeface="Times New Roman"/>
              </a:rPr>
              <a:t>a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pli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ier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rea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e.</a:t>
            </a:r>
            <a:endParaRPr sz="1400">
              <a:latin typeface="Times New Roman"/>
              <a:cs typeface="Times New Roman"/>
            </a:endParaRPr>
          </a:p>
          <a:p>
            <a:pPr algn="just" marL="12700" marR="15240">
              <a:lnSpc>
                <a:spcPct val="111400"/>
              </a:lnSpc>
              <a:spcBef>
                <a:spcPts val="370"/>
              </a:spcBef>
            </a:pPr>
            <a:r>
              <a:rPr dirty="0" smtClean="0" sz="1400" b="1" i="1">
                <a:latin typeface="Times New Roman"/>
                <a:cs typeface="Times New Roman"/>
              </a:rPr>
              <a:t>Sol</a:t>
            </a:r>
            <a:r>
              <a:rPr dirty="0" smtClean="0" sz="1400" spc="-15" b="1" i="1">
                <a:latin typeface="Times New Roman"/>
                <a:cs typeface="Times New Roman"/>
              </a:rPr>
              <a:t>u</a:t>
            </a:r>
            <a:r>
              <a:rPr dirty="0" smtClean="0" sz="1400" spc="-10" b="1" i="1">
                <a:latin typeface="Times New Roman"/>
                <a:cs typeface="Times New Roman"/>
              </a:rPr>
              <a:t>t</a:t>
            </a:r>
            <a:r>
              <a:rPr dirty="0" smtClean="0" sz="1400" spc="0" b="1" i="1">
                <a:latin typeface="Times New Roman"/>
                <a:cs typeface="Times New Roman"/>
              </a:rPr>
              <a:t>ion</a:t>
            </a:r>
            <a:r>
              <a:rPr dirty="0" smtClean="0" sz="1400" spc="15" b="1" i="1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k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fr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m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the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urce,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b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re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pear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pa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60">
                <a:latin typeface="Times New Roman"/>
                <a:cs typeface="Times New Roman"/>
              </a:rPr>
              <a:t>l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b</a:t>
            </a:r>
            <a:r>
              <a:rPr dirty="0" smtClean="0" sz="1400" spc="0">
                <a:latin typeface="Times New Roman"/>
                <a:cs typeface="Times New Roman"/>
              </a:rPr>
              <a:t>ecause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b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 go </a:t>
            </a:r>
            <a:r>
              <a:rPr dirty="0" smtClean="0" sz="1400" spc="-17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 </a:t>
            </a:r>
            <a:r>
              <a:rPr dirty="0" smtClean="0" sz="1400" spc="-17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ac </a:t>
            </a:r>
            <a:r>
              <a:rPr dirty="0" smtClean="0" sz="1400" spc="-17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nd </a:t>
            </a:r>
            <a:r>
              <a:rPr dirty="0" smtClean="0" sz="1400" spc="-17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nd</a:t>
            </a:r>
            <a:r>
              <a:rPr dirty="0" smtClean="0" sz="1400" spc="17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the </a:t>
            </a:r>
            <a:r>
              <a:rPr dirty="0" smtClean="0" sz="1400" spc="-17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ac </a:t>
            </a:r>
            <a:r>
              <a:rPr dirty="0" smtClean="0" sz="1400" spc="-17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e </a:t>
            </a:r>
            <a:r>
              <a:rPr dirty="0" smtClean="0" sz="1400" spc="-17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</a:t>
            </a:r>
            <a:r>
              <a:rPr dirty="0" smtClean="0" sz="1400" spc="16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the </a:t>
            </a:r>
            <a:r>
              <a:rPr dirty="0" smtClean="0" sz="1400" spc="-17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ar</a:t>
            </a:r>
            <a:r>
              <a:rPr dirty="0" smtClean="0" sz="1400" spc="40">
                <a:latin typeface="Times New Roman"/>
                <a:cs typeface="Times New Roman"/>
              </a:rPr>
              <a:t>d</a:t>
            </a:r>
            <a:r>
              <a:rPr dirty="0" smtClean="0" sz="1400" spc="-10">
                <a:latin typeface="Times New Roman"/>
                <a:cs typeface="Times New Roman"/>
              </a:rPr>
              <a:t>-</a:t>
            </a:r>
            <a:r>
              <a:rPr dirty="0" smtClean="0" sz="1400" spc="-10">
                <a:latin typeface="Times New Roman"/>
                <a:cs typeface="Times New Roman"/>
              </a:rPr>
              <a:t>b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sed</a:t>
            </a:r>
            <a:r>
              <a:rPr dirty="0" smtClean="0" sz="1400" spc="17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des</a:t>
            </a:r>
            <a:r>
              <a:rPr dirty="0" smtClean="0" sz="1400" spc="17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is </a:t>
            </a:r>
            <a:r>
              <a:rPr dirty="0" smtClean="0" sz="1400" spc="-17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ery</a:t>
            </a:r>
            <a:r>
              <a:rPr dirty="0" smtClean="0" sz="1400" spc="155">
                <a:latin typeface="Times New Roman"/>
                <a:cs typeface="Times New Roman"/>
              </a:rPr>
              <a:t> </a:t>
            </a:r>
            <a:r>
              <a:rPr dirty="0" smtClean="0" sz="1400" spc="15">
                <a:latin typeface="Times New Roman"/>
                <a:cs typeface="Times New Roman"/>
              </a:rPr>
              <a:t>s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all </a:t>
            </a:r>
            <a:r>
              <a:rPr dirty="0" smtClean="0" sz="1400" spc="-17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 </a:t>
            </a:r>
            <a:r>
              <a:rPr dirty="0" smtClean="0" sz="1400" spc="-17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can </a:t>
            </a:r>
            <a:r>
              <a:rPr dirty="0" smtClean="0" sz="1400" spc="-17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b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 i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or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d.</a:t>
            </a:r>
            <a:r>
              <a:rPr dirty="0" smtClean="0" sz="1400" spc="12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12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ut</a:t>
            </a:r>
            <a:r>
              <a:rPr dirty="0" smtClean="0" sz="1400" spc="13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1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at</a:t>
            </a:r>
            <a:r>
              <a:rPr dirty="0" smtClean="0" sz="1400" spc="13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1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itt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1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</a:t>
            </a:r>
            <a:r>
              <a:rPr dirty="0" smtClean="0" sz="1400" spc="1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th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1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tr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or</a:t>
            </a:r>
            <a:r>
              <a:rPr dirty="0" smtClean="0" sz="1400" spc="114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is </a:t>
            </a:r>
            <a:r>
              <a:rPr dirty="0" smtClean="0" sz="1400" spc="-17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𝛽</a:t>
            </a:r>
            <a:r>
              <a:rPr dirty="0" smtClean="0" baseline="-16666" sz="1500" spc="-15">
                <a:latin typeface="Cambria Math"/>
                <a:cs typeface="Cambria Math"/>
              </a:rPr>
              <a:t>𝑎�</a:t>
            </a:r>
            <a:r>
              <a:rPr dirty="0" smtClean="0" baseline="1984" sz="2100" spc="7">
                <a:latin typeface="Cambria Math"/>
                <a:cs typeface="Cambria Math"/>
              </a:rPr>
              <a:t>(</a:t>
            </a:r>
            <a:r>
              <a:rPr dirty="0" smtClean="0" sz="1400" spc="60">
                <a:latin typeface="Cambria Math"/>
                <a:cs typeface="Cambria Math"/>
              </a:rPr>
              <a:t>�</a:t>
            </a:r>
            <a:r>
              <a:rPr dirty="0" smtClean="0" baseline="27777" sz="1500" spc="217">
                <a:latin typeface="Cambria Math"/>
                <a:cs typeface="Cambria Math"/>
              </a:rPr>
              <a:t>′</a:t>
            </a:r>
            <a:r>
              <a:rPr dirty="0" smtClean="0" baseline="-16666" sz="1500" spc="-15">
                <a:latin typeface="Cambria Math"/>
                <a:cs typeface="Cambria Math"/>
              </a:rPr>
              <a:t>𝑒</a:t>
            </a:r>
            <a:r>
              <a:rPr dirty="0" smtClean="0" sz="1400" spc="-10">
                <a:latin typeface="Cambria Math"/>
                <a:cs typeface="Cambria Math"/>
              </a:rPr>
              <a:t>+</a:t>
            </a:r>
            <a:r>
              <a:rPr dirty="0" smtClean="0" sz="1400" spc="-5">
                <a:latin typeface="Cambria Math"/>
                <a:cs typeface="Cambria Math"/>
              </a:rPr>
              <a:t> </a:t>
            </a:r>
            <a:r>
              <a:rPr dirty="0" smtClean="0" sz="1400" spc="-20">
                <a:latin typeface="Cambria Math"/>
                <a:cs typeface="Cambria Math"/>
              </a:rPr>
              <a:t>�</a:t>
            </a:r>
            <a:r>
              <a:rPr dirty="0" smtClean="0" baseline="-16666" sz="1500" spc="-15">
                <a:latin typeface="Cambria Math"/>
                <a:cs typeface="Cambria Math"/>
              </a:rPr>
              <a:t>𝐿</a:t>
            </a:r>
            <a:r>
              <a:rPr dirty="0" smtClean="0" baseline="1984" sz="2100" spc="-15">
                <a:latin typeface="Cambria Math"/>
                <a:cs typeface="Cambria Math"/>
              </a:rPr>
              <a:t>)</a:t>
            </a:r>
            <a:r>
              <a:rPr dirty="0" smtClean="0" sz="1400" spc="0">
                <a:latin typeface="Times New Roman"/>
                <a:cs typeface="Times New Roman"/>
              </a:rPr>
              <a:t>.So,</a:t>
            </a:r>
            <a:r>
              <a:rPr dirty="0" smtClean="0" sz="1400" spc="1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the</a:t>
            </a:r>
            <a:r>
              <a:rPr dirty="0" smtClean="0" sz="1400" spc="114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 s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urce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se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55">
                <a:latin typeface="Cambria Math"/>
                <a:cs typeface="Cambria Math"/>
              </a:rPr>
              <a:t>�</a:t>
            </a:r>
            <a:r>
              <a:rPr dirty="0" smtClean="0" baseline="-16666" sz="1500" spc="112">
                <a:latin typeface="Cambria Math"/>
                <a:cs typeface="Cambria Math"/>
              </a:rPr>
              <a:t>1</a:t>
            </a:r>
            <a:r>
              <a:rPr dirty="0" smtClean="0" sz="1400" spc="0">
                <a:latin typeface="Times New Roman"/>
                <a:cs typeface="Times New Roman"/>
              </a:rPr>
              <a:t>,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20">
                <a:latin typeface="Cambria Math"/>
                <a:cs typeface="Cambria Math"/>
              </a:rPr>
              <a:t>�</a:t>
            </a:r>
            <a:r>
              <a:rPr dirty="0" smtClean="0" baseline="-16666" sz="1500" spc="97">
                <a:latin typeface="Cambria Math"/>
                <a:cs typeface="Cambria Math"/>
              </a:rPr>
              <a:t>2</a:t>
            </a:r>
            <a:r>
              <a:rPr dirty="0" smtClean="0" sz="1400" spc="0">
                <a:latin typeface="Times New Roman"/>
                <a:cs typeface="Times New Roman"/>
              </a:rPr>
              <a:t>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 </a:t>
            </a:r>
            <a:r>
              <a:rPr dirty="0" smtClean="0" sz="1400" spc="0">
                <a:latin typeface="Cambria Math"/>
                <a:cs typeface="Cambria Math"/>
              </a:rPr>
              <a:t>𝛽</a:t>
            </a:r>
            <a:r>
              <a:rPr dirty="0" smtClean="0" baseline="-16666" sz="1500" spc="-15">
                <a:latin typeface="Cambria Math"/>
                <a:cs typeface="Cambria Math"/>
              </a:rPr>
              <a:t>𝑎�</a:t>
            </a:r>
            <a:r>
              <a:rPr dirty="0" smtClean="0" baseline="1984" sz="2100" spc="-15">
                <a:latin typeface="Cambria Math"/>
                <a:cs typeface="Cambria Math"/>
              </a:rPr>
              <a:t>(</a:t>
            </a:r>
            <a:r>
              <a:rPr dirty="0" smtClean="0" sz="1400" spc="60">
                <a:latin typeface="Cambria Math"/>
                <a:cs typeface="Cambria Math"/>
              </a:rPr>
              <a:t>�</a:t>
            </a:r>
            <a:r>
              <a:rPr dirty="0" smtClean="0" baseline="27777" sz="1500" spc="240">
                <a:latin typeface="Cambria Math"/>
                <a:cs typeface="Cambria Math"/>
              </a:rPr>
              <a:t>′</a:t>
            </a:r>
            <a:r>
              <a:rPr dirty="0" smtClean="0" baseline="-16666" sz="1500" spc="-15">
                <a:latin typeface="Cambria Math"/>
                <a:cs typeface="Cambria Math"/>
              </a:rPr>
              <a:t>𝑒</a:t>
            </a:r>
            <a:r>
              <a:rPr dirty="0" smtClean="0" sz="1400" spc="-10">
                <a:latin typeface="Cambria Math"/>
                <a:cs typeface="Cambria Math"/>
              </a:rPr>
              <a:t>+</a:t>
            </a:r>
            <a:r>
              <a:rPr dirty="0" smtClean="0" sz="1400" spc="-5">
                <a:latin typeface="Cambria Math"/>
                <a:cs typeface="Cambria Math"/>
              </a:rPr>
              <a:t> </a:t>
            </a:r>
            <a:r>
              <a:rPr dirty="0" smtClean="0" sz="1400" spc="-20">
                <a:latin typeface="Cambria Math"/>
                <a:cs typeface="Cambria Math"/>
              </a:rPr>
              <a:t>�</a:t>
            </a:r>
            <a:r>
              <a:rPr dirty="0" smtClean="0" baseline="-16666" sz="1500" spc="-15">
                <a:latin typeface="Cambria Math"/>
                <a:cs typeface="Cambria Math"/>
              </a:rPr>
              <a:t>𝐿</a:t>
            </a:r>
            <a:r>
              <a:rPr dirty="0" smtClean="0" baseline="1984" sz="2100" spc="-15">
                <a:latin typeface="Cambria Math"/>
                <a:cs typeface="Cambria Math"/>
              </a:rPr>
              <a:t>)</a:t>
            </a:r>
            <a:r>
              <a:rPr dirty="0" smtClean="0" baseline="1984" sz="2100" spc="67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in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par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el.</a:t>
            </a:r>
            <a:endParaRPr sz="1400">
              <a:latin typeface="Times New Roman"/>
              <a:cs typeface="Times New Roman"/>
            </a:endParaRPr>
          </a:p>
          <a:p>
            <a:pPr algn="just" marL="12700" marR="3439160">
              <a:lnSpc>
                <a:spcPct val="100000"/>
              </a:lnSpc>
              <a:spcBef>
                <a:spcPts val="190"/>
              </a:spcBef>
            </a:pP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ac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e of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po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er a</a:t>
            </a:r>
            <a:r>
              <a:rPr dirty="0" smtClean="0" sz="1400" spc="-30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ier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endParaRPr sz="1400">
              <a:latin typeface="Times New Roman"/>
              <a:cs typeface="Times New Roman"/>
            </a:endParaRPr>
          </a:p>
          <a:p>
            <a:pPr algn="ctr" marR="1905">
              <a:lnSpc>
                <a:spcPct val="100000"/>
              </a:lnSpc>
              <a:spcBef>
                <a:spcPts val="200"/>
              </a:spcBef>
            </a:pPr>
            <a:r>
              <a:rPr dirty="0" smtClean="0" sz="1400" spc="-20">
                <a:latin typeface="Cambria Math"/>
                <a:cs typeface="Cambria Math"/>
              </a:rPr>
              <a:t>�</a:t>
            </a:r>
            <a:r>
              <a:rPr dirty="0" smtClean="0" baseline="-16666" sz="1500" spc="-22">
                <a:latin typeface="Cambria Math"/>
                <a:cs typeface="Cambria Math"/>
              </a:rPr>
              <a:t>𝑖</a:t>
            </a:r>
            <a:r>
              <a:rPr dirty="0" smtClean="0" baseline="-16666" sz="1500" spc="-15">
                <a:latin typeface="Cambria Math"/>
                <a:cs typeface="Cambria Math"/>
              </a:rPr>
              <a:t>�</a:t>
            </a:r>
            <a:r>
              <a:rPr dirty="0" smtClean="0" baseline="-16666" sz="1500" spc="-15">
                <a:latin typeface="Cambria Math"/>
                <a:cs typeface="Cambria Math"/>
              </a:rPr>
              <a:t> </a:t>
            </a:r>
            <a:r>
              <a:rPr dirty="0" smtClean="0" baseline="-16666" sz="1500" spc="37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=</a:t>
            </a:r>
            <a:r>
              <a:rPr dirty="0" smtClean="0" sz="1400" spc="7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𝛽</a:t>
            </a:r>
            <a:r>
              <a:rPr dirty="0" smtClean="0" baseline="-16666" sz="1500" spc="-15">
                <a:latin typeface="Cambria Math"/>
                <a:cs typeface="Cambria Math"/>
              </a:rPr>
              <a:t>𝑎�</a:t>
            </a:r>
            <a:r>
              <a:rPr dirty="0" smtClean="0" baseline="1984" sz="2100" spc="7">
                <a:latin typeface="Cambria Math"/>
                <a:cs typeface="Cambria Math"/>
              </a:rPr>
              <a:t>(</a:t>
            </a:r>
            <a:r>
              <a:rPr dirty="0" smtClean="0" sz="1400" spc="60">
                <a:latin typeface="Cambria Math"/>
                <a:cs typeface="Cambria Math"/>
              </a:rPr>
              <a:t>�</a:t>
            </a:r>
            <a:r>
              <a:rPr dirty="0" smtClean="0" baseline="27777" sz="1500" spc="217">
                <a:latin typeface="Cambria Math"/>
                <a:cs typeface="Cambria Math"/>
              </a:rPr>
              <a:t>′</a:t>
            </a:r>
            <a:r>
              <a:rPr dirty="0" smtClean="0" baseline="-16666" sz="1500" spc="-15">
                <a:latin typeface="Cambria Math"/>
                <a:cs typeface="Cambria Math"/>
              </a:rPr>
              <a:t>𝑒</a:t>
            </a:r>
            <a:r>
              <a:rPr dirty="0" smtClean="0" sz="1400" spc="-10">
                <a:latin typeface="Cambria Math"/>
                <a:cs typeface="Cambria Math"/>
              </a:rPr>
              <a:t>+</a:t>
            </a:r>
            <a:r>
              <a:rPr dirty="0" smtClean="0" sz="1400" spc="-5">
                <a:latin typeface="Cambria Math"/>
                <a:cs typeface="Cambria Math"/>
              </a:rPr>
              <a:t> </a:t>
            </a:r>
            <a:r>
              <a:rPr dirty="0" smtClean="0" sz="1400" spc="-20">
                <a:latin typeface="Cambria Math"/>
                <a:cs typeface="Cambria Math"/>
              </a:rPr>
              <a:t>�</a:t>
            </a:r>
            <a:r>
              <a:rPr dirty="0" smtClean="0" baseline="-16666" sz="1500" spc="-15">
                <a:latin typeface="Cambria Math"/>
                <a:cs typeface="Cambria Math"/>
              </a:rPr>
              <a:t>𝐿</a:t>
            </a:r>
            <a:r>
              <a:rPr dirty="0" smtClean="0" baseline="1984" sz="2100" spc="-15">
                <a:latin typeface="Cambria Math"/>
                <a:cs typeface="Cambria Math"/>
              </a:rPr>
              <a:t>)</a:t>
            </a:r>
            <a:r>
              <a:rPr dirty="0" smtClean="0" baseline="1984" sz="2100" spc="12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∥</a:t>
            </a:r>
            <a:r>
              <a:rPr dirty="0" smtClean="0" sz="1400" spc="75">
                <a:latin typeface="Cambria Math"/>
                <a:cs typeface="Cambria Math"/>
              </a:rPr>
              <a:t> </a:t>
            </a:r>
            <a:r>
              <a:rPr dirty="0" smtClean="0" sz="1400" spc="-55">
                <a:latin typeface="Cambria Math"/>
                <a:cs typeface="Cambria Math"/>
              </a:rPr>
              <a:t>�</a:t>
            </a:r>
            <a:r>
              <a:rPr dirty="0" smtClean="0" baseline="-16666" sz="1500" spc="30">
                <a:latin typeface="Cambria Math"/>
                <a:cs typeface="Cambria Math"/>
              </a:rPr>
              <a:t>1</a:t>
            </a:r>
            <a:r>
              <a:rPr dirty="0" smtClean="0" baseline="-16666" sz="1500" spc="30">
                <a:latin typeface="Cambria Math"/>
                <a:cs typeface="Cambria Math"/>
              </a:rPr>
              <a:t>  </a:t>
            </a:r>
            <a:r>
              <a:rPr dirty="0" smtClean="0" sz="1400" spc="20">
                <a:latin typeface="Cambria Math"/>
                <a:cs typeface="Cambria Math"/>
              </a:rPr>
              <a:t>∥</a:t>
            </a:r>
            <a:r>
              <a:rPr dirty="0" smtClean="0" sz="1400" spc="80">
                <a:latin typeface="Cambria Math"/>
                <a:cs typeface="Cambria Math"/>
              </a:rPr>
              <a:t> </a:t>
            </a:r>
            <a:r>
              <a:rPr dirty="0" smtClean="0" sz="1400" spc="-20">
                <a:latin typeface="Cambria Math"/>
                <a:cs typeface="Cambria Math"/>
              </a:rPr>
              <a:t>�</a:t>
            </a:r>
            <a:r>
              <a:rPr dirty="0" smtClean="0" baseline="-16666" sz="1500" spc="30">
                <a:latin typeface="Cambria Math"/>
                <a:cs typeface="Cambria Math"/>
              </a:rPr>
              <a:t>2</a:t>
            </a:r>
            <a:r>
              <a:rPr dirty="0" smtClean="0" baseline="-16666" sz="1500" spc="30">
                <a:latin typeface="Cambria Math"/>
                <a:cs typeface="Cambria Math"/>
              </a:rPr>
              <a:t>  </a:t>
            </a:r>
            <a:r>
              <a:rPr dirty="0" smtClean="0" sz="1400" spc="20">
                <a:latin typeface="Cambria Math"/>
                <a:cs typeface="Cambria Math"/>
              </a:rPr>
              <a:t>=</a:t>
            </a:r>
            <a:r>
              <a:rPr dirty="0" smtClean="0" sz="1400" spc="7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100</a:t>
            </a:r>
            <a:r>
              <a:rPr dirty="0" smtClean="0" baseline="1984" sz="2100" spc="7">
                <a:latin typeface="Cambria Math"/>
                <a:cs typeface="Cambria Math"/>
              </a:rPr>
              <a:t>(</a:t>
            </a:r>
            <a:r>
              <a:rPr dirty="0" smtClean="0" sz="1400" spc="-10">
                <a:latin typeface="Cambria Math"/>
                <a:cs typeface="Cambria Math"/>
              </a:rPr>
              <a:t>1</a:t>
            </a:r>
            <a:r>
              <a:rPr dirty="0" smtClean="0" sz="1400" spc="0">
                <a:latin typeface="Cambria Math"/>
                <a:cs typeface="Cambria Math"/>
              </a:rPr>
              <a:t>.6</a:t>
            </a:r>
            <a:r>
              <a:rPr dirty="0" smtClean="0" sz="1400" spc="-1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Ω</a:t>
            </a:r>
            <a:r>
              <a:rPr dirty="0" smtClean="0" sz="1400" spc="-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+ 8</a:t>
            </a:r>
            <a:r>
              <a:rPr dirty="0" smtClean="0" sz="1400" spc="5">
                <a:latin typeface="Cambria Math"/>
                <a:cs typeface="Cambria Math"/>
              </a:rPr>
              <a:t> </a:t>
            </a:r>
            <a:r>
              <a:rPr dirty="0" smtClean="0" sz="1400" spc="-10">
                <a:latin typeface="Cambria Math"/>
                <a:cs typeface="Cambria Math"/>
              </a:rPr>
              <a:t>Ω</a:t>
            </a:r>
            <a:r>
              <a:rPr dirty="0" smtClean="0" baseline="1984" sz="2100" spc="0">
                <a:latin typeface="Cambria Math"/>
                <a:cs typeface="Cambria Math"/>
              </a:rPr>
              <a:t>)</a:t>
            </a:r>
            <a:r>
              <a:rPr dirty="0" smtClean="0" baseline="1984" sz="2100" spc="97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∥</a:t>
            </a:r>
            <a:r>
              <a:rPr dirty="0" smtClean="0" sz="1400" spc="8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470</a:t>
            </a:r>
            <a:r>
              <a:rPr dirty="0" smtClean="0" sz="1400" spc="-1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Ω</a:t>
            </a:r>
            <a:r>
              <a:rPr dirty="0" smtClean="0" sz="1400" spc="7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∥</a:t>
            </a:r>
            <a:r>
              <a:rPr dirty="0" smtClean="0" sz="1400" spc="7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470</a:t>
            </a:r>
            <a:r>
              <a:rPr dirty="0" smtClean="0" sz="1400" spc="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Ω</a:t>
            </a:r>
            <a:r>
              <a:rPr dirty="0" smtClean="0" sz="1400" spc="5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=</a:t>
            </a:r>
            <a:r>
              <a:rPr dirty="0" smtClean="0" sz="1400" spc="8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188</a:t>
            </a:r>
            <a:r>
              <a:rPr dirty="0" smtClean="0" sz="1400" spc="-1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Ω</a:t>
            </a:r>
            <a:endParaRPr sz="1400">
              <a:latin typeface="Cambria Math"/>
              <a:cs typeface="Cambria Math"/>
            </a:endParaRPr>
          </a:p>
          <a:p>
            <a:pPr>
              <a:lnSpc>
                <a:spcPts val="800"/>
              </a:lnSpc>
              <a:spcBef>
                <a:spcPts val="9"/>
              </a:spcBef>
            </a:pPr>
            <a:endParaRPr sz="800"/>
          </a:p>
          <a:p>
            <a:pPr algn="just" marL="12700" marR="19685">
              <a:lnSpc>
                <a:spcPct val="109700"/>
              </a:lnSpc>
            </a:pP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b</a:t>
            </a:r>
            <a:r>
              <a:rPr dirty="0" smtClean="0" sz="1400" spc="-10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sl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,</a:t>
            </a:r>
            <a:r>
              <a:rPr dirty="0" smtClean="0" sz="1400" spc="-9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8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ll</a:t>
            </a:r>
            <a:r>
              <a:rPr dirty="0" smtClean="0" sz="1400" spc="-9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9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8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ef</a:t>
            </a:r>
            <a:r>
              <a:rPr dirty="0" smtClean="0" sz="1400" spc="-10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ect</a:t>
            </a:r>
            <a:r>
              <a:rPr dirty="0" smtClean="0" sz="1400" spc="-9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8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-10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ea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8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dri</a:t>
            </a:r>
            <a:r>
              <a:rPr dirty="0" smtClean="0" sz="1400" spc="-10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er</a:t>
            </a:r>
            <a:r>
              <a:rPr dirty="0" smtClean="0" sz="1400" spc="-8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ge.</a:t>
            </a:r>
            <a:r>
              <a:rPr dirty="0" smtClean="0" sz="1400" spc="-9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9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8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ta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ce</a:t>
            </a:r>
            <a:r>
              <a:rPr dirty="0" smtClean="0" sz="1400" spc="-8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f</a:t>
            </a:r>
            <a:r>
              <a:rPr dirty="0" smtClean="0" sz="1400" spc="-10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the</a:t>
            </a:r>
            <a:r>
              <a:rPr dirty="0" smtClean="0" sz="1400" spc="-10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pr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 st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ge</a:t>
            </a:r>
            <a:r>
              <a:rPr dirty="0" smtClean="0" sz="1400" spc="6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7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6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ut</a:t>
            </a:r>
            <a:r>
              <a:rPr dirty="0" smtClean="0" sz="1400" spc="7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ta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ce</a:t>
            </a:r>
            <a:r>
              <a:rPr dirty="0" smtClean="0" sz="1400" spc="9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</a:t>
            </a:r>
            <a:r>
              <a:rPr dirty="0" smtClean="0" sz="1400" spc="6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6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po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8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8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effect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vely</a:t>
            </a:r>
            <a:r>
              <a:rPr dirty="0" smtClean="0" sz="1400" spc="6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m</a:t>
            </a:r>
            <a:r>
              <a:rPr dirty="0" smtClean="0" sz="1400" spc="5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8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vo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ta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6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id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8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hat</a:t>
            </a:r>
            <a:r>
              <a:rPr dirty="0" smtClean="0" sz="1400" spc="7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 the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ut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al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m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 pr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p.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actu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al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po</a:t>
            </a:r>
            <a:r>
              <a:rPr dirty="0" smtClean="0" sz="1400" spc="-2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er a</a:t>
            </a:r>
            <a:r>
              <a:rPr dirty="0" smtClean="0" sz="1400" spc="-30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is</a:t>
            </a:r>
            <a:endParaRPr sz="1400">
              <a:latin typeface="Times New Roman"/>
              <a:cs typeface="Times New Roman"/>
            </a:endParaRPr>
          </a:p>
          <a:p>
            <a:pPr algn="ctr" marR="1270">
              <a:lnSpc>
                <a:spcPct val="100000"/>
              </a:lnSpc>
              <a:spcBef>
                <a:spcPts val="420"/>
              </a:spcBef>
            </a:pPr>
            <a:r>
              <a:rPr dirty="0" smtClean="0" sz="1400" spc="-195">
                <a:latin typeface="Cambria Math"/>
                <a:cs typeface="Cambria Math"/>
              </a:rPr>
              <a:t>�</a:t>
            </a:r>
            <a:r>
              <a:rPr dirty="0" smtClean="0" baseline="-16666" sz="1500" spc="-22">
                <a:latin typeface="Cambria Math"/>
                <a:cs typeface="Cambria Math"/>
              </a:rPr>
              <a:t>𝑖</a:t>
            </a:r>
            <a:r>
              <a:rPr dirty="0" smtClean="0" baseline="-16666" sz="1500" spc="-15">
                <a:latin typeface="Cambria Math"/>
                <a:cs typeface="Cambria Math"/>
              </a:rPr>
              <a:t>�</a:t>
            </a:r>
            <a:r>
              <a:rPr dirty="0" smtClean="0" baseline="-16666" sz="1500" spc="-15">
                <a:latin typeface="Cambria Math"/>
                <a:cs typeface="Cambria Math"/>
              </a:rPr>
              <a:t> </a:t>
            </a:r>
            <a:r>
              <a:rPr dirty="0" smtClean="0" baseline="-16666" sz="1500" spc="6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=</a:t>
            </a:r>
            <a:r>
              <a:rPr dirty="0" smtClean="0" sz="1400" spc="70">
                <a:latin typeface="Cambria Math"/>
                <a:cs typeface="Cambria Math"/>
              </a:rPr>
              <a:t> </a:t>
            </a:r>
            <a:r>
              <a:rPr dirty="0" smtClean="0" baseline="1984" sz="2100" spc="7">
                <a:latin typeface="Cambria Math"/>
                <a:cs typeface="Cambria Math"/>
              </a:rPr>
              <a:t>(</a:t>
            </a:r>
            <a:r>
              <a:rPr dirty="0" smtClean="0" sz="1400" spc="-20">
                <a:latin typeface="Cambria Math"/>
                <a:cs typeface="Cambria Math"/>
              </a:rPr>
              <a:t>�</a:t>
            </a:r>
            <a:r>
              <a:rPr dirty="0" smtClean="0" baseline="-16666" sz="1500" spc="-22">
                <a:latin typeface="Cambria Math"/>
                <a:cs typeface="Cambria Math"/>
              </a:rPr>
              <a:t>𝑖</a:t>
            </a:r>
            <a:r>
              <a:rPr dirty="0" smtClean="0" baseline="-16666" sz="1500" spc="82">
                <a:latin typeface="Cambria Math"/>
                <a:cs typeface="Cambria Math"/>
              </a:rPr>
              <a:t>�</a:t>
            </a:r>
            <a:r>
              <a:rPr dirty="0" smtClean="0" baseline="1984" sz="2100" spc="0">
                <a:latin typeface="Cambria Math"/>
                <a:cs typeface="Cambria Math"/>
              </a:rPr>
              <a:t>⁄</a:t>
            </a:r>
            <a:r>
              <a:rPr dirty="0" smtClean="0" sz="1400" spc="5">
                <a:latin typeface="Cambria Math"/>
                <a:cs typeface="Cambria Math"/>
              </a:rPr>
              <a:t>(</a:t>
            </a:r>
            <a:r>
              <a:rPr dirty="0" smtClean="0" sz="1400" spc="-35">
                <a:latin typeface="Cambria Math"/>
                <a:cs typeface="Cambria Math"/>
              </a:rPr>
              <a:t>�</a:t>
            </a:r>
            <a:r>
              <a:rPr dirty="0" smtClean="0" baseline="-16666" sz="1500" spc="-15">
                <a:latin typeface="Cambria Math"/>
                <a:cs typeface="Cambria Math"/>
              </a:rPr>
              <a:t>�</a:t>
            </a:r>
            <a:r>
              <a:rPr dirty="0" smtClean="0" baseline="-16666" sz="1500" spc="-15">
                <a:latin typeface="Cambria Math"/>
                <a:cs typeface="Cambria Math"/>
              </a:rPr>
              <a:t> </a:t>
            </a:r>
            <a:r>
              <a:rPr dirty="0" smtClean="0" baseline="-16666" sz="1500" spc="-89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+ </a:t>
            </a:r>
            <a:r>
              <a:rPr dirty="0" smtClean="0" sz="1400" spc="-20">
                <a:latin typeface="Cambria Math"/>
                <a:cs typeface="Cambria Math"/>
              </a:rPr>
              <a:t>�</a:t>
            </a:r>
            <a:r>
              <a:rPr dirty="0" smtClean="0" baseline="-16666" sz="1500" spc="-22">
                <a:latin typeface="Cambria Math"/>
                <a:cs typeface="Cambria Math"/>
              </a:rPr>
              <a:t>𝑖</a:t>
            </a:r>
            <a:r>
              <a:rPr dirty="0" smtClean="0" baseline="-16666" sz="1500" spc="82">
                <a:latin typeface="Cambria Math"/>
                <a:cs typeface="Cambria Math"/>
              </a:rPr>
              <a:t>�</a:t>
            </a:r>
            <a:r>
              <a:rPr dirty="0" smtClean="0" sz="1400" spc="5">
                <a:latin typeface="Cambria Math"/>
                <a:cs typeface="Cambria Math"/>
              </a:rPr>
              <a:t>)</a:t>
            </a:r>
            <a:r>
              <a:rPr dirty="0" smtClean="0" baseline="1984" sz="2100" spc="7">
                <a:latin typeface="Cambria Math"/>
                <a:cs typeface="Cambria Math"/>
              </a:rPr>
              <a:t>)</a:t>
            </a:r>
            <a:r>
              <a:rPr dirty="0" smtClean="0" sz="1400" spc="-340">
                <a:latin typeface="Cambria Math"/>
                <a:cs typeface="Cambria Math"/>
              </a:rPr>
              <a:t>�</a:t>
            </a:r>
            <a:r>
              <a:rPr dirty="0" smtClean="0" baseline="-16666" sz="1500" spc="-15">
                <a:latin typeface="Cambria Math"/>
                <a:cs typeface="Cambria Math"/>
              </a:rPr>
              <a:t>�</a:t>
            </a:r>
            <a:r>
              <a:rPr dirty="0" smtClean="0" baseline="-16666" sz="1500" spc="-15">
                <a:latin typeface="Cambria Math"/>
                <a:cs typeface="Cambria Math"/>
              </a:rPr>
              <a:t> </a:t>
            </a:r>
            <a:r>
              <a:rPr dirty="0" smtClean="0" baseline="-16666" sz="1500" spc="37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=</a:t>
            </a:r>
            <a:r>
              <a:rPr dirty="0" smtClean="0" sz="1400" spc="70">
                <a:latin typeface="Cambria Math"/>
                <a:cs typeface="Cambria Math"/>
              </a:rPr>
              <a:t> </a:t>
            </a:r>
            <a:r>
              <a:rPr dirty="0" smtClean="0" baseline="1984" sz="2100" spc="7">
                <a:latin typeface="Cambria Math"/>
                <a:cs typeface="Cambria Math"/>
              </a:rPr>
              <a:t>(</a:t>
            </a:r>
            <a:r>
              <a:rPr dirty="0" smtClean="0" sz="1400" spc="0">
                <a:latin typeface="Cambria Math"/>
                <a:cs typeface="Cambria Math"/>
              </a:rPr>
              <a:t>188</a:t>
            </a:r>
            <a:r>
              <a:rPr dirty="0" smtClean="0" sz="1400" spc="-10">
                <a:latin typeface="Cambria Math"/>
                <a:cs typeface="Cambria Math"/>
              </a:rPr>
              <a:t> </a:t>
            </a:r>
            <a:r>
              <a:rPr dirty="0" smtClean="0" sz="1400" spc="-10">
                <a:latin typeface="Cambria Math"/>
                <a:cs typeface="Cambria Math"/>
              </a:rPr>
              <a:t>Ω</a:t>
            </a:r>
            <a:r>
              <a:rPr dirty="0" smtClean="0" baseline="1984" sz="2100" spc="0">
                <a:latin typeface="Cambria Math"/>
                <a:cs typeface="Cambria Math"/>
              </a:rPr>
              <a:t>⁄</a:t>
            </a:r>
            <a:r>
              <a:rPr dirty="0" smtClean="0" sz="1400" spc="-10">
                <a:latin typeface="Cambria Math"/>
                <a:cs typeface="Cambria Math"/>
              </a:rPr>
              <a:t>(</a:t>
            </a:r>
            <a:r>
              <a:rPr dirty="0" smtClean="0" sz="1400" spc="0">
                <a:latin typeface="Cambria Math"/>
                <a:cs typeface="Cambria Math"/>
              </a:rPr>
              <a:t>50</a:t>
            </a:r>
            <a:r>
              <a:rPr dirty="0" smtClean="0" sz="1400" spc="-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Ω</a:t>
            </a:r>
            <a:r>
              <a:rPr dirty="0" smtClean="0" sz="1400" spc="-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+</a:t>
            </a:r>
            <a:r>
              <a:rPr dirty="0" smtClean="0" sz="1400" spc="-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188</a:t>
            </a:r>
            <a:r>
              <a:rPr dirty="0" smtClean="0" sz="1400" spc="-10">
                <a:latin typeface="Cambria Math"/>
                <a:cs typeface="Cambria Math"/>
              </a:rPr>
              <a:t> </a:t>
            </a:r>
            <a:r>
              <a:rPr dirty="0" smtClean="0" sz="1400" spc="-10">
                <a:latin typeface="Cambria Math"/>
                <a:cs typeface="Cambria Math"/>
              </a:rPr>
              <a:t>Ω</a:t>
            </a:r>
            <a:r>
              <a:rPr dirty="0" smtClean="0" sz="1400" spc="5">
                <a:latin typeface="Cambria Math"/>
                <a:cs typeface="Cambria Math"/>
              </a:rPr>
              <a:t>)</a:t>
            </a:r>
            <a:r>
              <a:rPr dirty="0" smtClean="0" baseline="1984" sz="2100" spc="-15">
                <a:latin typeface="Cambria Math"/>
                <a:cs typeface="Cambria Math"/>
              </a:rPr>
              <a:t>)</a:t>
            </a:r>
            <a:r>
              <a:rPr dirty="0" smtClean="0" sz="1400" spc="0">
                <a:latin typeface="Cambria Math"/>
                <a:cs typeface="Cambria Math"/>
              </a:rPr>
              <a:t>3</a:t>
            </a:r>
            <a:r>
              <a:rPr dirty="0" smtClean="0" sz="1400" spc="-1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V</a:t>
            </a:r>
            <a:r>
              <a:rPr dirty="0" smtClean="0" sz="1400" spc="6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=</a:t>
            </a:r>
            <a:r>
              <a:rPr dirty="0" smtClean="0" sz="1400" spc="8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2.37</a:t>
            </a:r>
            <a:r>
              <a:rPr dirty="0" smtClean="0" sz="1400" spc="-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V</a:t>
            </a:r>
            <a:endParaRPr sz="1400">
              <a:latin typeface="Cambria Math"/>
              <a:cs typeface="Cambria Math"/>
            </a:endParaRPr>
          </a:p>
          <a:p>
            <a:pPr>
              <a:lnSpc>
                <a:spcPts val="750"/>
              </a:lnSpc>
              <a:spcBef>
                <a:spcPts val="30"/>
              </a:spcBef>
            </a:pPr>
            <a:endParaRPr sz="750"/>
          </a:p>
          <a:p>
            <a:pPr algn="just" marL="239395" marR="15875" indent="-227329">
              <a:lnSpc>
                <a:spcPct val="111400"/>
              </a:lnSpc>
              <a:buFont typeface="Wingdings"/>
              <a:buChar char=""/>
              <a:tabLst>
                <a:tab pos="239395" algn="l"/>
              </a:tabLst>
            </a:pPr>
            <a:r>
              <a:rPr dirty="0" smtClean="0" sz="1400" spc="-10" b="1">
                <a:latin typeface="Times New Roman"/>
                <a:cs typeface="Times New Roman"/>
              </a:rPr>
              <a:t>D</a:t>
            </a:r>
            <a:r>
              <a:rPr dirty="0" smtClean="0" sz="1400" spc="0" b="1">
                <a:latin typeface="Times New Roman"/>
                <a:cs typeface="Times New Roman"/>
              </a:rPr>
              <a:t>ar</a:t>
            </a:r>
            <a:r>
              <a:rPr dirty="0" smtClean="0" sz="1400" spc="-10" b="1">
                <a:latin typeface="Times New Roman"/>
                <a:cs typeface="Times New Roman"/>
              </a:rPr>
              <a:t>l</a:t>
            </a:r>
            <a:r>
              <a:rPr dirty="0" smtClean="0" sz="1400" spc="0" b="1">
                <a:latin typeface="Times New Roman"/>
                <a:cs typeface="Times New Roman"/>
              </a:rPr>
              <a:t>i</a:t>
            </a:r>
            <a:r>
              <a:rPr dirty="0" smtClean="0" sz="1400" spc="-15" b="1">
                <a:latin typeface="Times New Roman"/>
                <a:cs typeface="Times New Roman"/>
              </a:rPr>
              <a:t>n</a:t>
            </a:r>
            <a:r>
              <a:rPr dirty="0" smtClean="0" sz="1400" spc="0" b="1">
                <a:latin typeface="Times New Roman"/>
                <a:cs typeface="Times New Roman"/>
              </a:rPr>
              <a:t>gt</a:t>
            </a:r>
            <a:r>
              <a:rPr dirty="0" smtClean="0" sz="1400" spc="5" b="1">
                <a:latin typeface="Times New Roman"/>
                <a:cs typeface="Times New Roman"/>
              </a:rPr>
              <a:t>o</a:t>
            </a:r>
            <a:r>
              <a:rPr dirty="0" smtClean="0" sz="1400" spc="0" b="1">
                <a:latin typeface="Times New Roman"/>
                <a:cs typeface="Times New Roman"/>
              </a:rPr>
              <a:t>n</a:t>
            </a:r>
            <a:r>
              <a:rPr dirty="0" smtClean="0" sz="1400" spc="30" b="1">
                <a:latin typeface="Times New Roman"/>
                <a:cs typeface="Times New Roman"/>
              </a:rPr>
              <a:t> </a:t>
            </a:r>
            <a:r>
              <a:rPr dirty="0" smtClean="0" sz="1400" spc="-10" b="1">
                <a:latin typeface="Times New Roman"/>
                <a:cs typeface="Times New Roman"/>
              </a:rPr>
              <a:t>C</a:t>
            </a:r>
            <a:r>
              <a:rPr dirty="0" smtClean="0" sz="1400" spc="-10" b="1">
                <a:latin typeface="Times New Roman"/>
                <a:cs typeface="Times New Roman"/>
              </a:rPr>
              <a:t>l</a:t>
            </a:r>
            <a:r>
              <a:rPr dirty="0" smtClean="0" sz="1400" spc="0" b="1">
                <a:latin typeface="Times New Roman"/>
                <a:cs typeface="Times New Roman"/>
              </a:rPr>
              <a:t>a</a:t>
            </a:r>
            <a:r>
              <a:rPr dirty="0" smtClean="0" sz="1400" spc="-10" b="1">
                <a:latin typeface="Times New Roman"/>
                <a:cs typeface="Times New Roman"/>
              </a:rPr>
              <a:t>s</a:t>
            </a:r>
            <a:r>
              <a:rPr dirty="0" smtClean="0" sz="1400" spc="0" b="1">
                <a:latin typeface="Times New Roman"/>
                <a:cs typeface="Times New Roman"/>
              </a:rPr>
              <a:t>s</a:t>
            </a:r>
            <a:r>
              <a:rPr dirty="0" smtClean="0" sz="1400" spc="45" b="1">
                <a:latin typeface="Times New Roman"/>
                <a:cs typeface="Times New Roman"/>
              </a:rPr>
              <a:t> </a:t>
            </a:r>
            <a:r>
              <a:rPr dirty="0" smtClean="0" sz="1400" spc="-20" b="1">
                <a:latin typeface="Times New Roman"/>
                <a:cs typeface="Times New Roman"/>
              </a:rPr>
              <a:t>A</a:t>
            </a:r>
            <a:r>
              <a:rPr dirty="0" smtClean="0" sz="1400" spc="0" b="1">
                <a:latin typeface="Times New Roman"/>
                <a:cs typeface="Times New Roman"/>
              </a:rPr>
              <a:t>B</a:t>
            </a:r>
            <a:r>
              <a:rPr dirty="0" smtClean="0" sz="1400" spc="40" b="1">
                <a:latin typeface="Times New Roman"/>
                <a:cs typeface="Times New Roman"/>
              </a:rPr>
              <a:t> </a:t>
            </a:r>
            <a:r>
              <a:rPr dirty="0" smtClean="0" sz="1400" spc="-10" b="1">
                <a:latin typeface="Times New Roman"/>
                <a:cs typeface="Times New Roman"/>
              </a:rPr>
              <a:t>A</a:t>
            </a:r>
            <a:r>
              <a:rPr dirty="0" smtClean="0" sz="1400" spc="-20" b="1">
                <a:latin typeface="Times New Roman"/>
                <a:cs typeface="Times New Roman"/>
              </a:rPr>
              <a:t>m</a:t>
            </a:r>
            <a:r>
              <a:rPr dirty="0" smtClean="0" sz="1400" spc="0" b="1">
                <a:latin typeface="Times New Roman"/>
                <a:cs typeface="Times New Roman"/>
              </a:rPr>
              <a:t>plifie</a:t>
            </a:r>
            <a:r>
              <a:rPr dirty="0" smtClean="0" sz="1400" spc="-15" b="1">
                <a:latin typeface="Times New Roman"/>
                <a:cs typeface="Times New Roman"/>
              </a:rPr>
              <a:t>r</a:t>
            </a:r>
            <a:r>
              <a:rPr dirty="0" smtClean="0" sz="1400" spc="0" b="1">
                <a:latin typeface="Times New Roman"/>
                <a:cs typeface="Times New Roman"/>
              </a:rPr>
              <a:t>:</a:t>
            </a:r>
            <a:r>
              <a:rPr dirty="0" smtClean="0" sz="1400" spc="65" b="1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y</a:t>
            </a:r>
            <a:r>
              <a:rPr dirty="0" smtClean="0" sz="1400" spc="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ic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ns</a:t>
            </a:r>
            <a:r>
              <a:rPr dirty="0" smtClean="0" sz="1400" spc="3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the</a:t>
            </a:r>
            <a:r>
              <a:rPr dirty="0" smtClean="0" sz="1400" spc="3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5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-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3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ra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3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 us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d,</a:t>
            </a:r>
            <a:r>
              <a:rPr dirty="0" smtClean="0" sz="1400" spc="7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6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lo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8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nce</a:t>
            </a:r>
            <a:r>
              <a:rPr dirty="0" smtClean="0" sz="1400" spc="8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8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v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ly</a:t>
            </a:r>
            <a:r>
              <a:rPr dirty="0" smtClean="0" sz="1400" spc="60">
                <a:latin typeface="Times New Roman"/>
                <a:cs typeface="Times New Roman"/>
              </a:rPr>
              <a:t> </a:t>
            </a:r>
            <a:r>
              <a:rPr dirty="0" smtClean="0" sz="1400" spc="15">
                <a:latin typeface="Times New Roman"/>
                <a:cs typeface="Times New Roman"/>
              </a:rPr>
              <a:t>s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all.</a:t>
            </a:r>
            <a:r>
              <a:rPr dirty="0" smtClean="0" sz="1400" spc="7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For</a:t>
            </a:r>
            <a:r>
              <a:rPr dirty="0" smtClean="0" sz="1400" spc="8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xa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ple,</a:t>
            </a:r>
            <a:r>
              <a:rPr dirty="0" smtClean="0" sz="1400" spc="7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an</a:t>
            </a:r>
            <a:r>
              <a:rPr dirty="0" smtClean="0" sz="1400" spc="1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8</a:t>
            </a:r>
            <a:r>
              <a:rPr dirty="0" smtClean="0" sz="1400" spc="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Ω</a:t>
            </a:r>
            <a:r>
              <a:rPr dirty="0" smtClean="0" sz="1400" spc="114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spe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ker</a:t>
            </a:r>
            <a:r>
              <a:rPr dirty="0" smtClean="0" sz="1400" spc="8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8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8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5">
                <a:latin typeface="Times New Roman"/>
                <a:cs typeface="Times New Roman"/>
              </a:rPr>
              <a:t>m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on</a:t>
            </a:r>
            <a:r>
              <a:rPr dirty="0" smtClean="0" sz="1400" spc="9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 f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r a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la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B 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10">
                <a:latin typeface="Times New Roman"/>
                <a:cs typeface="Times New Roman"/>
              </a:rPr>
              <a:t>h</a:t>
            </a:r>
            <a:r>
              <a:rPr dirty="0" smtClean="0" sz="1400" spc="-15">
                <a:latin typeface="Times New Roman"/>
                <a:cs typeface="Times New Roman"/>
              </a:rPr>
              <a:t>-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30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pli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ier.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304800" y="307847"/>
            <a:ext cx="7164069" cy="0"/>
          </a:xfrm>
          <a:custGeom>
            <a:avLst/>
            <a:gdLst/>
            <a:ahLst/>
            <a:cxnLst/>
            <a:rect l="l" t="t" r="r" b="b"/>
            <a:pathLst>
              <a:path w="7164069" h="0">
                <a:moveTo>
                  <a:pt x="0" y="0"/>
                </a:moveTo>
                <a:lnTo>
                  <a:pt x="7164069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4" name="object 34"/>
          <p:cNvSpPr/>
          <p:nvPr/>
        </p:nvSpPr>
        <p:spPr>
          <a:xfrm>
            <a:off x="307847" y="310845"/>
            <a:ext cx="0" cy="9437878"/>
          </a:xfrm>
          <a:custGeom>
            <a:avLst/>
            <a:gdLst/>
            <a:ahLst/>
            <a:cxnLst/>
            <a:rect l="l" t="t" r="r" b="b"/>
            <a:pathLst>
              <a:path w="0" h="9437878">
                <a:moveTo>
                  <a:pt x="0" y="0"/>
                </a:moveTo>
                <a:lnTo>
                  <a:pt x="0" y="9437878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5" name="object 35"/>
          <p:cNvSpPr/>
          <p:nvPr/>
        </p:nvSpPr>
        <p:spPr>
          <a:xfrm>
            <a:off x="7465821" y="310845"/>
            <a:ext cx="0" cy="9437878"/>
          </a:xfrm>
          <a:custGeom>
            <a:avLst/>
            <a:gdLst/>
            <a:ahLst/>
            <a:cxnLst/>
            <a:rect l="l" t="t" r="r" b="b"/>
            <a:pathLst>
              <a:path w="0" h="9437878">
                <a:moveTo>
                  <a:pt x="0" y="0"/>
                </a:moveTo>
                <a:lnTo>
                  <a:pt x="0" y="9437878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6" name="object 36"/>
          <p:cNvSpPr/>
          <p:nvPr/>
        </p:nvSpPr>
        <p:spPr>
          <a:xfrm>
            <a:off x="304800" y="9751924"/>
            <a:ext cx="7164069" cy="0"/>
          </a:xfrm>
          <a:custGeom>
            <a:avLst/>
            <a:gdLst/>
            <a:ahLst/>
            <a:cxnLst/>
            <a:rect l="l" t="t" r="r" b="b"/>
            <a:pathLst>
              <a:path w="7164069" h="0">
                <a:moveTo>
                  <a:pt x="0" y="0"/>
                </a:moveTo>
                <a:lnTo>
                  <a:pt x="7164069" y="0"/>
                </a:lnTo>
              </a:path>
            </a:pathLst>
          </a:custGeom>
          <a:ln w="767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7" name="object 37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100">
                <a:latin typeface="Calibri"/>
                <a:cs typeface="Calibri"/>
              </a:rPr>
              <a:t>1</a:t>
            </a:fld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073652" y="2537460"/>
            <a:ext cx="3317748" cy="316687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" name="object 3"/>
          <p:cNvSpPr/>
          <p:nvPr/>
        </p:nvSpPr>
        <p:spPr>
          <a:xfrm>
            <a:off x="3575303" y="6594347"/>
            <a:ext cx="3476244" cy="316687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444500" y="419607"/>
            <a:ext cx="6885305" cy="212661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just" marL="239395" marR="12700" indent="-227329">
              <a:lnSpc>
                <a:spcPct val="110000"/>
              </a:lnSpc>
              <a:buFont typeface="Wingdings"/>
              <a:buChar char=""/>
              <a:tabLst>
                <a:tab pos="239395" algn="l"/>
              </a:tabLst>
            </a:pP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g </a:t>
            </a:r>
            <a:r>
              <a:rPr dirty="0" smtClean="0" sz="1400" spc="-4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 </a:t>
            </a:r>
            <a:r>
              <a:rPr dirty="0" smtClean="0" sz="1400" spc="-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 </a:t>
            </a:r>
            <a:r>
              <a:rPr dirty="0" smtClean="0" sz="1400" spc="-4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ut </a:t>
            </a:r>
            <a:r>
              <a:rPr dirty="0" smtClean="0" sz="1400" spc="-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re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st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e </a:t>
            </a:r>
            <a:r>
              <a:rPr dirty="0" smtClean="0" sz="1400" spc="-4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 </a:t>
            </a:r>
            <a:r>
              <a:rPr dirty="0" smtClean="0" sz="1400" spc="-4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</a:t>
            </a:r>
            <a:r>
              <a:rPr dirty="0" smtClean="0" sz="1400" spc="-4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pre</a:t>
            </a:r>
            <a:r>
              <a:rPr dirty="0" smtClean="0" sz="1400" spc="-10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ng </a:t>
            </a:r>
            <a:r>
              <a:rPr dirty="0" smtClean="0" sz="1400" spc="-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pli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er, </a:t>
            </a:r>
            <a:r>
              <a:rPr dirty="0" smtClean="0" sz="1400" spc="-4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the </a:t>
            </a:r>
            <a:r>
              <a:rPr dirty="0" smtClean="0" sz="1400" spc="-4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ow </a:t>
            </a:r>
            <a:r>
              <a:rPr dirty="0" smtClean="0" sz="1400" spc="-5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60">
                <a:latin typeface="Times New Roman"/>
                <a:cs typeface="Times New Roman"/>
              </a:rPr>
              <a:t>h</a:t>
            </a:r>
            <a:r>
              <a:rPr dirty="0" smtClean="0" sz="1400" spc="-15">
                <a:latin typeface="Times New Roman"/>
                <a:cs typeface="Times New Roman"/>
              </a:rPr>
              <a:t>-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l </a:t>
            </a:r>
            <a:r>
              <a:rPr dirty="0" smtClean="0" sz="1400" spc="-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ut</a:t>
            </a:r>
            <a:r>
              <a:rPr dirty="0" smtClean="0" sz="1400" spc="0">
                <a:latin typeface="Times New Roman"/>
                <a:cs typeface="Times New Roman"/>
              </a:rPr>
              <a:t> re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nce c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se</a:t>
            </a:r>
            <a:r>
              <a:rPr dirty="0" smtClean="0" sz="1400" spc="-10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er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ly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and</a:t>
            </a:r>
            <a:r>
              <a:rPr dirty="0" smtClean="0" sz="1400" spc="25">
                <a:latin typeface="Times New Roman"/>
                <a:cs typeface="Times New Roman"/>
              </a:rPr>
              <a:t> </a:t>
            </a:r>
            <a:r>
              <a:rPr dirty="0" smtClean="0" sz="1400" spc="-10" i="1">
                <a:latin typeface="Times New Roman"/>
                <a:cs typeface="Times New Roman"/>
              </a:rPr>
              <a:t>s</a:t>
            </a:r>
            <a:r>
              <a:rPr dirty="0" smtClean="0" sz="1400" spc="0" i="1">
                <a:latin typeface="Times New Roman"/>
                <a:cs typeface="Times New Roman"/>
              </a:rPr>
              <a:t>i</a:t>
            </a:r>
            <a:r>
              <a:rPr dirty="0" smtClean="0" sz="1400" spc="-10" i="1">
                <a:latin typeface="Times New Roman"/>
                <a:cs typeface="Times New Roman"/>
              </a:rPr>
              <a:t>g</a:t>
            </a:r>
            <a:r>
              <a:rPr dirty="0" smtClean="0" sz="1400" spc="-10" i="1">
                <a:latin typeface="Times New Roman"/>
                <a:cs typeface="Times New Roman"/>
              </a:rPr>
              <a:t>n</a:t>
            </a:r>
            <a:r>
              <a:rPr dirty="0" smtClean="0" sz="1400" spc="0" i="1">
                <a:latin typeface="Times New Roman"/>
                <a:cs typeface="Times New Roman"/>
              </a:rPr>
              <a:t>i</a:t>
            </a:r>
            <a:r>
              <a:rPr dirty="0" smtClean="0" sz="1400" spc="-10" i="1">
                <a:latin typeface="Times New Roman"/>
                <a:cs typeface="Times New Roman"/>
              </a:rPr>
              <a:t>f</a:t>
            </a:r>
            <a:r>
              <a:rPr dirty="0" smtClean="0" sz="1400" spc="0" i="1">
                <a:latin typeface="Times New Roman"/>
                <a:cs typeface="Times New Roman"/>
              </a:rPr>
              <a:t>i</a:t>
            </a:r>
            <a:r>
              <a:rPr dirty="0" smtClean="0" sz="1400" spc="-15" i="1">
                <a:latin typeface="Times New Roman"/>
                <a:cs typeface="Times New Roman"/>
              </a:rPr>
              <a:t>c</a:t>
            </a:r>
            <a:r>
              <a:rPr dirty="0" smtClean="0" sz="1400" spc="-10" i="1">
                <a:latin typeface="Times New Roman"/>
                <a:cs typeface="Times New Roman"/>
              </a:rPr>
              <a:t>a</a:t>
            </a:r>
            <a:r>
              <a:rPr dirty="0" smtClean="0" sz="1400" spc="0" i="1">
                <a:latin typeface="Times New Roman"/>
                <a:cs typeface="Times New Roman"/>
              </a:rPr>
              <a:t>n</a:t>
            </a:r>
            <a:r>
              <a:rPr dirty="0" smtClean="0" sz="1400" spc="-10" i="1">
                <a:latin typeface="Times New Roman"/>
                <a:cs typeface="Times New Roman"/>
              </a:rPr>
              <a:t>t</a:t>
            </a:r>
            <a:r>
              <a:rPr dirty="0" smtClean="0" sz="1400" spc="0" i="1">
                <a:latin typeface="Times New Roman"/>
                <a:cs typeface="Times New Roman"/>
              </a:rPr>
              <a:t>ly </a:t>
            </a:r>
            <a:r>
              <a:rPr dirty="0" smtClean="0" sz="1400" spc="-10" i="1">
                <a:latin typeface="Times New Roman"/>
                <a:cs typeface="Times New Roman"/>
              </a:rPr>
              <a:t>r</a:t>
            </a:r>
            <a:r>
              <a:rPr dirty="0" smtClean="0" sz="1400" spc="0" i="1">
                <a:latin typeface="Times New Roman"/>
                <a:cs typeface="Times New Roman"/>
              </a:rPr>
              <a:t>e</a:t>
            </a:r>
            <a:r>
              <a:rPr dirty="0" smtClean="0" sz="1400" spc="-10" i="1">
                <a:latin typeface="Times New Roman"/>
                <a:cs typeface="Times New Roman"/>
              </a:rPr>
              <a:t>d</a:t>
            </a:r>
            <a:r>
              <a:rPr dirty="0" smtClean="0" sz="1400" spc="0" i="1">
                <a:latin typeface="Times New Roman"/>
                <a:cs typeface="Times New Roman"/>
              </a:rPr>
              <a:t>uce</a:t>
            </a:r>
            <a:r>
              <a:rPr dirty="0" smtClean="0" sz="1400" spc="-15" i="1">
                <a:latin typeface="Times New Roman"/>
                <a:cs typeface="Times New Roman"/>
              </a:rPr>
              <a:t> </a:t>
            </a:r>
            <a:r>
              <a:rPr dirty="0" smtClean="0" sz="1400" spc="-10" i="1">
                <a:latin typeface="Times New Roman"/>
                <a:cs typeface="Times New Roman"/>
              </a:rPr>
              <a:t>t</a:t>
            </a:r>
            <a:r>
              <a:rPr dirty="0" smtClean="0" sz="1400" spc="0" i="1">
                <a:latin typeface="Times New Roman"/>
                <a:cs typeface="Times New Roman"/>
              </a:rPr>
              <a:t>he v</a:t>
            </a:r>
            <a:r>
              <a:rPr dirty="0" smtClean="0" sz="1400" spc="-10" i="1">
                <a:latin typeface="Times New Roman"/>
                <a:cs typeface="Times New Roman"/>
              </a:rPr>
              <a:t>o</a:t>
            </a:r>
            <a:r>
              <a:rPr dirty="0" smtClean="0" sz="1400" spc="-10" i="1">
                <a:latin typeface="Times New Roman"/>
                <a:cs typeface="Times New Roman"/>
              </a:rPr>
              <a:t>l</a:t>
            </a:r>
            <a:r>
              <a:rPr dirty="0" smtClean="0" sz="1400" spc="0" i="1">
                <a:latin typeface="Times New Roman"/>
                <a:cs typeface="Times New Roman"/>
              </a:rPr>
              <a:t>t</a:t>
            </a:r>
            <a:r>
              <a:rPr dirty="0" smtClean="0" sz="1400" spc="-10" i="1">
                <a:latin typeface="Times New Roman"/>
                <a:cs typeface="Times New Roman"/>
              </a:rPr>
              <a:t>a</a:t>
            </a:r>
            <a:r>
              <a:rPr dirty="0" smtClean="0" sz="1400" spc="-10" i="1">
                <a:latin typeface="Times New Roman"/>
                <a:cs typeface="Times New Roman"/>
              </a:rPr>
              <a:t>g</a:t>
            </a:r>
            <a:r>
              <a:rPr dirty="0" smtClean="0" sz="1400" spc="0" i="1">
                <a:latin typeface="Times New Roman"/>
                <a:cs typeface="Times New Roman"/>
              </a:rPr>
              <a:t>e ga</a:t>
            </a:r>
            <a:r>
              <a:rPr dirty="0" smtClean="0" sz="1400" spc="-10" i="1">
                <a:latin typeface="Times New Roman"/>
                <a:cs typeface="Times New Roman"/>
              </a:rPr>
              <a:t>i</a:t>
            </a:r>
            <a:r>
              <a:rPr dirty="0" smtClean="0" sz="1400" spc="15" i="1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  <a:p>
            <a:pPr algn="just" marL="239395" marR="13970" indent="-227329">
              <a:lnSpc>
                <a:spcPct val="110000"/>
              </a:lnSpc>
              <a:spcBef>
                <a:spcPts val="10"/>
              </a:spcBef>
              <a:buFont typeface="Wingdings"/>
              <a:buChar char=""/>
              <a:tabLst>
                <a:tab pos="239395" algn="l"/>
              </a:tabLst>
            </a:pPr>
            <a:r>
              <a:rPr dirty="0" smtClean="0" sz="1400" spc="0">
                <a:latin typeface="Times New Roman"/>
                <a:cs typeface="Times New Roman"/>
              </a:rPr>
              <a:t>In </a:t>
            </a:r>
            <a:r>
              <a:rPr dirty="0" smtClean="0" sz="1400" spc="-5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rt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 </a:t>
            </a:r>
            <a:r>
              <a:rPr dirty="0" smtClean="0" sz="1400" spc="-5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ic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ns </a:t>
            </a:r>
            <a:r>
              <a:rPr dirty="0" smtClean="0" sz="1400" spc="-50">
                <a:latin typeface="Times New Roman"/>
                <a:cs typeface="Times New Roman"/>
              </a:rPr>
              <a:t> </a:t>
            </a:r>
            <a:r>
              <a:rPr dirty="0" smtClean="0" sz="1400" spc="-2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 </a:t>
            </a:r>
            <a:r>
              <a:rPr dirty="0" smtClean="0" sz="1400" spc="-6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lo</a:t>
            </a:r>
            <a:r>
              <a:rPr dirty="0" smtClean="0" sz="1400" spc="20">
                <a:latin typeface="Times New Roman"/>
                <a:cs typeface="Times New Roman"/>
              </a:rPr>
              <a:t>w</a:t>
            </a:r>
            <a:r>
              <a:rPr dirty="0" smtClean="0" sz="1400" spc="-15">
                <a:latin typeface="Times New Roman"/>
                <a:cs typeface="Times New Roman"/>
              </a:rPr>
              <a:t>-</a:t>
            </a:r>
            <a:r>
              <a:rPr dirty="0" smtClean="0" sz="1400" spc="0">
                <a:latin typeface="Times New Roman"/>
                <a:cs typeface="Times New Roman"/>
              </a:rPr>
              <a:t>re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ce </a:t>
            </a:r>
            <a:r>
              <a:rPr dirty="0" smtClean="0" sz="1400" spc="-5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ds, </a:t>
            </a:r>
            <a:r>
              <a:rPr dirty="0" smtClean="0" sz="1400" spc="-7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 </a:t>
            </a:r>
            <a:r>
              <a:rPr dirty="0" smtClean="0" sz="1400" spc="-5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-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l </a:t>
            </a:r>
            <a:r>
              <a:rPr dirty="0" smtClean="0" sz="1400" spc="-5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pli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ier </a:t>
            </a:r>
            <a:r>
              <a:rPr dirty="0" smtClean="0" sz="1400" spc="-6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g </a:t>
            </a:r>
            <a:r>
              <a:rPr dirty="0" smtClean="0" sz="1400" spc="-5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rl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 tr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1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ors</a:t>
            </a:r>
            <a:r>
              <a:rPr dirty="0" smtClean="0" sz="1400" spc="3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3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be</a:t>
            </a:r>
            <a:r>
              <a:rPr dirty="0" smtClean="0" sz="1400" spc="3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3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to</a:t>
            </a:r>
            <a:r>
              <a:rPr dirty="0" smtClean="0" sz="1400" spc="3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ncr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3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3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3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re</a:t>
            </a:r>
            <a:r>
              <a:rPr dirty="0" smtClean="0" sz="1400" spc="5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nce</a:t>
            </a:r>
            <a:r>
              <a:rPr dirty="0" smtClean="0" sz="1400" spc="3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pr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ed</a:t>
            </a:r>
            <a:r>
              <a:rPr dirty="0" smtClean="0" sz="1400" spc="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to</a:t>
            </a:r>
            <a:r>
              <a:rPr dirty="0" smtClean="0" sz="1400" spc="3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the</a:t>
            </a:r>
            <a:r>
              <a:rPr dirty="0" smtClean="0" sz="1400" spc="3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v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35">
                <a:latin typeface="Times New Roman"/>
                <a:cs typeface="Times New Roman"/>
              </a:rPr>
              <a:t> </a:t>
            </a:r>
            <a:r>
              <a:rPr dirty="0" smtClean="0" sz="1400" spc="10">
                <a:latin typeface="Times New Roman"/>
                <a:cs typeface="Times New Roman"/>
              </a:rPr>
              <a:t>a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pli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ier</a:t>
            </a:r>
            <a:r>
              <a:rPr dirty="0" smtClean="0" sz="1400" spc="3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 a</a:t>
            </a:r>
            <a:r>
              <a:rPr dirty="0" smtClean="0" sz="1400" spc="-10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ve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ely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reduc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ng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 </a:t>
            </a:r>
            <a:r>
              <a:rPr dirty="0" smtClean="0" sz="1400" spc="-10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ge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ga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n.</a:t>
            </a:r>
            <a:endParaRPr sz="1400">
              <a:latin typeface="Times New Roman"/>
              <a:cs typeface="Times New Roman"/>
            </a:endParaRPr>
          </a:p>
          <a:p>
            <a:pPr algn="just" marL="239395" marR="20320" indent="-227329">
              <a:lnSpc>
                <a:spcPts val="1860"/>
              </a:lnSpc>
              <a:spcBef>
                <a:spcPts val="80"/>
              </a:spcBef>
              <a:buFont typeface="Wingdings"/>
              <a:buChar char=""/>
              <a:tabLst>
                <a:tab pos="239395" algn="l"/>
              </a:tabLst>
            </a:pP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9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ve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9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ac</a:t>
            </a:r>
            <a:r>
              <a:rPr dirty="0" smtClean="0" sz="1400" spc="8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b</a:t>
            </a:r>
            <a:r>
              <a:rPr dirty="0" smtClean="0" sz="1400" spc="0">
                <a:latin typeface="Times New Roman"/>
                <a:cs typeface="Times New Roman"/>
              </a:rPr>
              <a:t>eta</a:t>
            </a:r>
            <a:r>
              <a:rPr dirty="0" smtClean="0" sz="1400" spc="8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f</a:t>
            </a:r>
            <a:r>
              <a:rPr dirty="0" smtClean="0" sz="1400" spc="9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9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ar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on</a:t>
            </a:r>
            <a:r>
              <a:rPr dirty="0" smtClean="0" sz="1400" spc="8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ir</a:t>
            </a:r>
            <a:r>
              <a:rPr dirty="0" smtClean="0" sz="1400" spc="8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is</a:t>
            </a:r>
            <a:r>
              <a:rPr dirty="0" smtClean="0" sz="1400" spc="8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ner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lly</a:t>
            </a:r>
            <a:r>
              <a:rPr dirty="0" smtClean="0" sz="1400" spc="7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9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xc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ss</a:t>
            </a:r>
            <a:r>
              <a:rPr dirty="0" smtClean="0" sz="1400" spc="8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</a:t>
            </a:r>
            <a:r>
              <a:rPr dirty="0" smtClean="0" sz="1400" spc="9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8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sa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d.</a:t>
            </a:r>
            <a:r>
              <a:rPr dirty="0" smtClean="0" sz="1400" spc="8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o,</a:t>
            </a:r>
            <a:r>
              <a:rPr dirty="0" smtClean="0" sz="1400" spc="7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the</a:t>
            </a:r>
            <a:r>
              <a:rPr dirty="0" smtClean="0" sz="1400" spc="8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b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 re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rs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be g</a:t>
            </a:r>
            <a:r>
              <a:rPr dirty="0" smtClean="0" sz="1400" spc="-10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ea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er b</a:t>
            </a:r>
            <a:r>
              <a:rPr dirty="0" smtClean="0" sz="1400" spc="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se 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se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urr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nt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q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ir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d.</a:t>
            </a:r>
            <a:endParaRPr sz="1400">
              <a:latin typeface="Times New Roman"/>
              <a:cs typeface="Times New Roman"/>
            </a:endParaRPr>
          </a:p>
          <a:p>
            <a:pPr algn="just" marL="239395" marR="13970" indent="-227329">
              <a:lnSpc>
                <a:spcPts val="1839"/>
              </a:lnSpc>
              <a:spcBef>
                <a:spcPts val="5"/>
              </a:spcBef>
              <a:buFont typeface="Wingdings"/>
              <a:buChar char=""/>
              <a:tabLst>
                <a:tab pos="239395" algn="l"/>
              </a:tabLst>
            </a:pPr>
            <a:r>
              <a:rPr dirty="0" smtClean="0" sz="1400" spc="0">
                <a:latin typeface="Times New Roman"/>
                <a:cs typeface="Times New Roman"/>
              </a:rPr>
              <a:t>A 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ar</a:t>
            </a:r>
            <a:r>
              <a:rPr dirty="0" smtClean="0" sz="1400" spc="5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cl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ss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-2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B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30">
                <a:latin typeface="Times New Roman"/>
                <a:cs typeface="Times New Roman"/>
              </a:rPr>
              <a:t>h</a:t>
            </a:r>
            <a:r>
              <a:rPr dirty="0" smtClean="0" sz="1400" spc="-15">
                <a:latin typeface="Times New Roman"/>
                <a:cs typeface="Times New Roman"/>
              </a:rPr>
              <a:t>-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plif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er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is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ure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25">
                <a:latin typeface="Times New Roman"/>
                <a:cs typeface="Times New Roman"/>
              </a:rPr>
              <a:t>7</a:t>
            </a:r>
            <a:r>
              <a:rPr dirty="0" smtClean="0" sz="1400" spc="0">
                <a:latin typeface="Times New Roman"/>
                <a:cs typeface="Times New Roman"/>
              </a:rPr>
              <a:t>-</a:t>
            </a:r>
            <a:r>
              <a:rPr dirty="0" smtClean="0" sz="1400" spc="5">
                <a:latin typeface="Times New Roman"/>
                <a:cs typeface="Times New Roman"/>
              </a:rPr>
              <a:t>11</a:t>
            </a:r>
            <a:r>
              <a:rPr dirty="0" smtClean="0" sz="1400" spc="0">
                <a:latin typeface="Times New Roman"/>
                <a:cs typeface="Times New Roman"/>
              </a:rPr>
              <a:t>.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our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es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are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q</a:t>
            </a:r>
            <a:r>
              <a:rPr dirty="0" smtClean="0" sz="1400" spc="0">
                <a:latin typeface="Times New Roman"/>
                <a:cs typeface="Times New Roman"/>
              </a:rPr>
              <a:t>uir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 in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 </a:t>
            </a:r>
            <a:r>
              <a:rPr dirty="0" smtClean="0" sz="1400" spc="-10">
                <a:latin typeface="Times New Roman"/>
                <a:cs typeface="Times New Roman"/>
              </a:rPr>
              <a:t>b</a:t>
            </a:r>
            <a:r>
              <a:rPr dirty="0" smtClean="0" sz="1400" spc="0">
                <a:latin typeface="Times New Roman"/>
                <a:cs typeface="Times New Roman"/>
              </a:rPr>
              <a:t>ias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ir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it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to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atch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ur b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30">
                <a:latin typeface="Times New Roman"/>
                <a:cs typeface="Times New Roman"/>
              </a:rPr>
              <a:t>e</a:t>
            </a:r>
            <a:r>
              <a:rPr dirty="0" smtClean="0" sz="1400" spc="-15">
                <a:latin typeface="Times New Roman"/>
                <a:cs typeface="Times New Roman"/>
              </a:rPr>
              <a:t>-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itter </a:t>
            </a:r>
            <a:r>
              <a:rPr dirty="0" smtClean="0" sz="1400" spc="-10">
                <a:latin typeface="Times New Roman"/>
                <a:cs typeface="Times New Roman"/>
              </a:rPr>
              <a:t>j</a:t>
            </a:r>
            <a:r>
              <a:rPr dirty="0" smtClean="0" sz="1400" spc="0">
                <a:latin typeface="Times New Roman"/>
                <a:cs typeface="Times New Roman"/>
              </a:rPr>
              <a:t>un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ns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 two 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on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s.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44500" y="4007230"/>
            <a:ext cx="3615054" cy="1949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>
                <a:latin typeface="Times New Roman"/>
                <a:cs typeface="Times New Roman"/>
              </a:rPr>
              <a:t>F</a:t>
            </a:r>
            <a:r>
              <a:rPr dirty="0" smtClean="0" sz="1200" spc="-20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G</a:t>
            </a:r>
            <a:r>
              <a:rPr dirty="0" smtClean="0" sz="1200" spc="-5">
                <a:latin typeface="Times New Roman"/>
                <a:cs typeface="Times New Roman"/>
              </a:rPr>
              <a:t>U</a:t>
            </a:r>
            <a:r>
              <a:rPr dirty="0" smtClean="0" sz="1200" spc="0">
                <a:latin typeface="Times New Roman"/>
                <a:cs typeface="Times New Roman"/>
              </a:rPr>
              <a:t>RE 7</a:t>
            </a:r>
            <a:r>
              <a:rPr dirty="0" smtClean="0" sz="1200" spc="-5">
                <a:latin typeface="Times New Roman"/>
                <a:cs typeface="Times New Roman"/>
              </a:rPr>
              <a:t>-</a:t>
            </a:r>
            <a:r>
              <a:rPr dirty="0" smtClean="0" sz="1200" spc="0">
                <a:latin typeface="Times New Roman"/>
                <a:cs typeface="Times New Roman"/>
              </a:rPr>
              <a:t>11: A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rli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ton cl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ss </a:t>
            </a:r>
            <a:r>
              <a:rPr dirty="0" smtClean="0" sz="1200" spc="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B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pus</a:t>
            </a:r>
            <a:r>
              <a:rPr dirty="0" smtClean="0" sz="1200" spc="5">
                <a:latin typeface="Times New Roman"/>
                <a:cs typeface="Times New Roman"/>
              </a:rPr>
              <a:t>h</a:t>
            </a:r>
            <a:r>
              <a:rPr dirty="0" smtClean="0" sz="1200" spc="-5">
                <a:latin typeface="Times New Roman"/>
                <a:cs typeface="Times New Roman"/>
              </a:rPr>
              <a:t>-</a:t>
            </a:r>
            <a:r>
              <a:rPr dirty="0" smtClean="0" sz="1200" spc="0">
                <a:latin typeface="Times New Roman"/>
                <a:cs typeface="Times New Roman"/>
              </a:rPr>
              <a:t>pull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mplifi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44500" y="5656960"/>
            <a:ext cx="6885305" cy="11658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239395" indent="-227329">
              <a:lnSpc>
                <a:spcPct val="100000"/>
              </a:lnSpc>
              <a:buFont typeface="Wingdings"/>
              <a:buChar char=""/>
              <a:tabLst>
                <a:tab pos="239395" algn="l"/>
              </a:tabLst>
            </a:pPr>
            <a:r>
              <a:rPr dirty="0" smtClean="0" sz="1400" spc="-10" b="1">
                <a:latin typeface="Times New Roman"/>
                <a:cs typeface="Times New Roman"/>
              </a:rPr>
              <a:t>D</a:t>
            </a:r>
            <a:r>
              <a:rPr dirty="0" smtClean="0" sz="1400" spc="0" b="1">
                <a:latin typeface="Times New Roman"/>
                <a:cs typeface="Times New Roman"/>
              </a:rPr>
              <a:t>ar</a:t>
            </a:r>
            <a:r>
              <a:rPr dirty="0" smtClean="0" sz="1400" spc="-10" b="1">
                <a:latin typeface="Times New Roman"/>
                <a:cs typeface="Times New Roman"/>
              </a:rPr>
              <a:t>l</a:t>
            </a:r>
            <a:r>
              <a:rPr dirty="0" smtClean="0" sz="1400" spc="0" b="1">
                <a:latin typeface="Times New Roman"/>
                <a:cs typeface="Times New Roman"/>
              </a:rPr>
              <a:t>i</a:t>
            </a:r>
            <a:r>
              <a:rPr dirty="0" smtClean="0" sz="1400" spc="-15" b="1">
                <a:latin typeface="Times New Roman"/>
                <a:cs typeface="Times New Roman"/>
              </a:rPr>
              <a:t>n</a:t>
            </a:r>
            <a:r>
              <a:rPr dirty="0" smtClean="0" sz="1400" spc="0" b="1">
                <a:latin typeface="Times New Roman"/>
                <a:cs typeface="Times New Roman"/>
              </a:rPr>
              <a:t>gt</a:t>
            </a:r>
            <a:r>
              <a:rPr dirty="0" smtClean="0" sz="1400" spc="5" b="1">
                <a:latin typeface="Times New Roman"/>
                <a:cs typeface="Times New Roman"/>
              </a:rPr>
              <a:t>o</a:t>
            </a:r>
            <a:r>
              <a:rPr dirty="0" smtClean="0" sz="1400" spc="-15" b="1">
                <a:latin typeface="Times New Roman"/>
                <a:cs typeface="Times New Roman"/>
              </a:rPr>
              <a:t>n</a:t>
            </a:r>
            <a:r>
              <a:rPr dirty="0" smtClean="0" sz="1400" spc="0" b="1">
                <a:latin typeface="Times New Roman"/>
                <a:cs typeface="Times New Roman"/>
              </a:rPr>
              <a:t>/</a:t>
            </a:r>
            <a:r>
              <a:rPr dirty="0" smtClean="0" sz="1400" spc="-10" b="1">
                <a:latin typeface="Times New Roman"/>
                <a:cs typeface="Times New Roman"/>
              </a:rPr>
              <a:t>C</a:t>
            </a:r>
            <a:r>
              <a:rPr dirty="0" smtClean="0" sz="1400" spc="0" b="1">
                <a:latin typeface="Times New Roman"/>
                <a:cs typeface="Times New Roman"/>
              </a:rPr>
              <a:t>o</a:t>
            </a:r>
            <a:r>
              <a:rPr dirty="0" smtClean="0" sz="1400" spc="-20" b="1">
                <a:latin typeface="Times New Roman"/>
                <a:cs typeface="Times New Roman"/>
              </a:rPr>
              <a:t>m</a:t>
            </a:r>
            <a:r>
              <a:rPr dirty="0" smtClean="0" sz="1400" spc="0" b="1">
                <a:latin typeface="Times New Roman"/>
                <a:cs typeface="Times New Roman"/>
              </a:rPr>
              <a:t>pl</a:t>
            </a:r>
            <a:r>
              <a:rPr dirty="0" smtClean="0" sz="1400" spc="-15" b="1">
                <a:latin typeface="Times New Roman"/>
                <a:cs typeface="Times New Roman"/>
              </a:rPr>
              <a:t>e</a:t>
            </a:r>
            <a:r>
              <a:rPr dirty="0" smtClean="0" sz="1400" spc="-20" b="1">
                <a:latin typeface="Times New Roman"/>
                <a:cs typeface="Times New Roman"/>
              </a:rPr>
              <a:t>m</a:t>
            </a:r>
            <a:r>
              <a:rPr dirty="0" smtClean="0" sz="1400" spc="0" b="1">
                <a:latin typeface="Times New Roman"/>
                <a:cs typeface="Times New Roman"/>
              </a:rPr>
              <a:t>ent</a:t>
            </a:r>
            <a:r>
              <a:rPr dirty="0" smtClean="0" sz="1400" spc="5" b="1">
                <a:latin typeface="Times New Roman"/>
                <a:cs typeface="Times New Roman"/>
              </a:rPr>
              <a:t>a</a:t>
            </a:r>
            <a:r>
              <a:rPr dirty="0" smtClean="0" sz="1400" spc="0" b="1">
                <a:latin typeface="Times New Roman"/>
                <a:cs typeface="Times New Roman"/>
              </a:rPr>
              <a:t>ry</a:t>
            </a:r>
            <a:r>
              <a:rPr dirty="0" smtClean="0" sz="1400" spc="5" b="1">
                <a:latin typeface="Times New Roman"/>
                <a:cs typeface="Times New Roman"/>
              </a:rPr>
              <a:t> </a:t>
            </a:r>
            <a:r>
              <a:rPr dirty="0" smtClean="0" sz="1400" spc="-10" b="1">
                <a:latin typeface="Times New Roman"/>
                <a:cs typeface="Times New Roman"/>
              </a:rPr>
              <a:t>D</a:t>
            </a:r>
            <a:r>
              <a:rPr dirty="0" smtClean="0" sz="1400" spc="0" b="1">
                <a:latin typeface="Times New Roman"/>
                <a:cs typeface="Times New Roman"/>
              </a:rPr>
              <a:t>a</a:t>
            </a:r>
            <a:r>
              <a:rPr dirty="0" smtClean="0" sz="1400" spc="-15" b="1">
                <a:latin typeface="Times New Roman"/>
                <a:cs typeface="Times New Roman"/>
              </a:rPr>
              <a:t>r</a:t>
            </a:r>
            <a:r>
              <a:rPr dirty="0" smtClean="0" sz="1400" spc="0" b="1">
                <a:latin typeface="Times New Roman"/>
                <a:cs typeface="Times New Roman"/>
              </a:rPr>
              <a:t>l</a:t>
            </a:r>
            <a:r>
              <a:rPr dirty="0" smtClean="0" sz="1400" spc="-10" b="1">
                <a:latin typeface="Times New Roman"/>
                <a:cs typeface="Times New Roman"/>
              </a:rPr>
              <a:t>i</a:t>
            </a:r>
            <a:r>
              <a:rPr dirty="0" smtClean="0" sz="1400" spc="0" b="1">
                <a:latin typeface="Times New Roman"/>
                <a:cs typeface="Times New Roman"/>
              </a:rPr>
              <a:t>ng</a:t>
            </a:r>
            <a:r>
              <a:rPr dirty="0" smtClean="0" sz="1400" spc="-15" b="1">
                <a:latin typeface="Times New Roman"/>
                <a:cs typeface="Times New Roman"/>
              </a:rPr>
              <a:t>t</a:t>
            </a:r>
            <a:r>
              <a:rPr dirty="0" smtClean="0" sz="1400" spc="0" b="1">
                <a:latin typeface="Times New Roman"/>
                <a:cs typeface="Times New Roman"/>
              </a:rPr>
              <a:t>on</a:t>
            </a:r>
            <a:r>
              <a:rPr dirty="0" smtClean="0" sz="1400" spc="-15" b="1">
                <a:latin typeface="Times New Roman"/>
                <a:cs typeface="Times New Roman"/>
              </a:rPr>
              <a:t> </a:t>
            </a:r>
            <a:r>
              <a:rPr dirty="0" smtClean="0" sz="1400" spc="-10" b="1">
                <a:latin typeface="Times New Roman"/>
                <a:cs typeface="Times New Roman"/>
              </a:rPr>
              <a:t>C</a:t>
            </a:r>
            <a:r>
              <a:rPr dirty="0" smtClean="0" sz="1400" spc="0" b="1">
                <a:latin typeface="Times New Roman"/>
                <a:cs typeface="Times New Roman"/>
              </a:rPr>
              <a:t>la</a:t>
            </a:r>
            <a:r>
              <a:rPr dirty="0" smtClean="0" sz="1400" spc="-10" b="1">
                <a:latin typeface="Times New Roman"/>
                <a:cs typeface="Times New Roman"/>
              </a:rPr>
              <a:t>s</a:t>
            </a:r>
            <a:r>
              <a:rPr dirty="0" smtClean="0" sz="1400" spc="0" b="1">
                <a:latin typeface="Times New Roman"/>
                <a:cs typeface="Times New Roman"/>
              </a:rPr>
              <a:t>s</a:t>
            </a:r>
            <a:r>
              <a:rPr dirty="0" smtClean="0" sz="1400" spc="5" b="1">
                <a:latin typeface="Times New Roman"/>
                <a:cs typeface="Times New Roman"/>
              </a:rPr>
              <a:t> </a:t>
            </a:r>
            <a:r>
              <a:rPr dirty="0" smtClean="0" sz="1400" spc="-10" b="1">
                <a:latin typeface="Times New Roman"/>
                <a:cs typeface="Times New Roman"/>
              </a:rPr>
              <a:t>A</a:t>
            </a:r>
            <a:r>
              <a:rPr dirty="0" smtClean="0" sz="1400" spc="0" b="1">
                <a:latin typeface="Times New Roman"/>
                <a:cs typeface="Times New Roman"/>
              </a:rPr>
              <a:t>B </a:t>
            </a:r>
            <a:r>
              <a:rPr dirty="0" smtClean="0" sz="1400" spc="-10" b="1">
                <a:latin typeface="Times New Roman"/>
                <a:cs typeface="Times New Roman"/>
              </a:rPr>
              <a:t>A</a:t>
            </a:r>
            <a:r>
              <a:rPr dirty="0" smtClean="0" sz="1400" spc="-20" b="1">
                <a:latin typeface="Times New Roman"/>
                <a:cs typeface="Times New Roman"/>
              </a:rPr>
              <a:t>m</a:t>
            </a:r>
            <a:r>
              <a:rPr dirty="0" smtClean="0" sz="1400" spc="0" b="1">
                <a:latin typeface="Times New Roman"/>
                <a:cs typeface="Times New Roman"/>
              </a:rPr>
              <a:t>plifi</a:t>
            </a:r>
            <a:r>
              <a:rPr dirty="0" smtClean="0" sz="1400" spc="-15" b="1">
                <a:latin typeface="Times New Roman"/>
                <a:cs typeface="Times New Roman"/>
              </a:rPr>
              <a:t>e</a:t>
            </a:r>
            <a:r>
              <a:rPr dirty="0" smtClean="0" sz="1400" spc="-15" b="1">
                <a:latin typeface="Times New Roman"/>
                <a:cs typeface="Times New Roman"/>
              </a:rPr>
              <a:t>r</a:t>
            </a:r>
            <a:r>
              <a:rPr dirty="0" smtClean="0" sz="1400" spc="0" b="1">
                <a:latin typeface="Times New Roman"/>
                <a:cs typeface="Times New Roman"/>
              </a:rPr>
              <a:t>:</a:t>
            </a:r>
            <a:r>
              <a:rPr dirty="0" smtClean="0" sz="1400" spc="25" b="1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is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20">
                <a:latin typeface="Times New Roman"/>
                <a:cs typeface="Times New Roman"/>
              </a:rPr>
              <a:t>F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gu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7</a:t>
            </a:r>
            <a:r>
              <a:rPr dirty="0" smtClean="0" sz="1400" spc="0">
                <a:latin typeface="Times New Roman"/>
                <a:cs typeface="Times New Roman"/>
              </a:rPr>
              <a:t>-</a:t>
            </a:r>
            <a:r>
              <a:rPr dirty="0" smtClean="0" sz="1400" spc="5">
                <a:latin typeface="Times New Roman"/>
                <a:cs typeface="Times New Roman"/>
              </a:rPr>
              <a:t>12.</a:t>
            </a:r>
            <a:endParaRPr sz="1400">
              <a:latin typeface="Times New Roman"/>
              <a:cs typeface="Times New Roman"/>
            </a:endParaRPr>
          </a:p>
          <a:p>
            <a:pPr marL="239395" marR="19050" indent="-227329">
              <a:lnSpc>
                <a:spcPct val="110000"/>
              </a:lnSpc>
              <a:buFont typeface="Wingdings"/>
              <a:buChar char=""/>
              <a:tabLst>
                <a:tab pos="239395" algn="l"/>
              </a:tabLst>
            </a:pP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3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ple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tary</a:t>
            </a:r>
            <a:r>
              <a:rPr dirty="0" smtClean="0" sz="1400" spc="2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ar</a:t>
            </a:r>
            <a:r>
              <a:rPr dirty="0" smtClean="0" sz="1400" spc="5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on,</a:t>
            </a:r>
            <a:r>
              <a:rPr dirty="0" smtClean="0" sz="1400" spc="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k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3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as</a:t>
            </a:r>
            <a:r>
              <a:rPr dirty="0" smtClean="0" sz="1400" spc="2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Sz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k</a:t>
            </a:r>
            <a:r>
              <a:rPr dirty="0" smtClean="0" sz="1400" spc="0">
                <a:latin typeface="Times New Roman"/>
                <a:cs typeface="Times New Roman"/>
              </a:rPr>
              <a:t>lai</a:t>
            </a:r>
            <a:r>
              <a:rPr dirty="0" smtClean="0" sz="1400" spc="2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ai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.</a:t>
            </a:r>
            <a:r>
              <a:rPr dirty="0" smtClean="0" sz="1400" spc="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It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is</a:t>
            </a:r>
            <a:r>
              <a:rPr dirty="0" smtClean="0" sz="1400" spc="2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ilar</a:t>
            </a:r>
            <a:r>
              <a:rPr dirty="0" smtClean="0" sz="1400" spc="3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d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ar</a:t>
            </a:r>
            <a:r>
              <a:rPr dirty="0" smtClean="0" sz="1400" spc="5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on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ir 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xc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ses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ple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ry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tra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to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(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30">
                <a:latin typeface="Times New Roman"/>
                <a:cs typeface="Times New Roman"/>
              </a:rPr>
              <a:t> </a:t>
            </a:r>
            <a:r>
              <a:rPr dirty="0" smtClean="0" sz="1400" spc="-10" i="1">
                <a:latin typeface="Times New Roman"/>
                <a:cs typeface="Times New Roman"/>
              </a:rPr>
              <a:t>n</a:t>
            </a:r>
            <a:r>
              <a:rPr dirty="0" smtClean="0" sz="1400" spc="-10" i="1">
                <a:latin typeface="Times New Roman"/>
                <a:cs typeface="Times New Roman"/>
              </a:rPr>
              <a:t>p</a:t>
            </a:r>
            <a:r>
              <a:rPr dirty="0" smtClean="0" sz="1400" spc="0" i="1">
                <a:latin typeface="Times New Roman"/>
                <a:cs typeface="Times New Roman"/>
              </a:rPr>
              <a:t>n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one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-10" i="1">
                <a:latin typeface="Times New Roman"/>
                <a:cs typeface="Times New Roman"/>
              </a:rPr>
              <a:t>p</a:t>
            </a:r>
            <a:r>
              <a:rPr dirty="0" smtClean="0" sz="1400" spc="0" i="1">
                <a:latin typeface="Times New Roman"/>
                <a:cs typeface="Times New Roman"/>
              </a:rPr>
              <a:t>n</a:t>
            </a:r>
            <a:r>
              <a:rPr dirty="0" smtClean="0" sz="1400" spc="10" i="1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).</a:t>
            </a:r>
            <a:endParaRPr sz="1400">
              <a:latin typeface="Times New Roman"/>
              <a:cs typeface="Times New Roman"/>
            </a:endParaRPr>
          </a:p>
          <a:p>
            <a:pPr marL="239395" marR="12700" indent="-227329">
              <a:lnSpc>
                <a:spcPts val="1860"/>
              </a:lnSpc>
              <a:spcBef>
                <a:spcPts val="80"/>
              </a:spcBef>
              <a:buFont typeface="Wingdings"/>
              <a:buChar char=""/>
              <a:tabLst>
                <a:tab pos="239395" algn="l"/>
              </a:tabLst>
            </a:pP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co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ple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tary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ar</a:t>
            </a:r>
            <a:r>
              <a:rPr dirty="0" smtClean="0" sz="1400" spc="5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sed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25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deter</a:t>
            </a:r>
            <a:r>
              <a:rPr dirty="0" smtClean="0" sz="1400" spc="-30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ined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hat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er t</a:t>
            </a:r>
            <a:r>
              <a:rPr dirty="0" smtClean="0" sz="1400" spc="40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</a:t>
            </a:r>
            <a:r>
              <a:rPr dirty="0" smtClean="0" sz="1400" spc="0">
                <a:latin typeface="Times New Roman"/>
                <a:cs typeface="Times New Roman"/>
              </a:rPr>
              <a:t> the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sa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 t</a:t>
            </a:r>
            <a:r>
              <a:rPr dirty="0" smtClean="0" sz="1400" spc="-15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pe s</a:t>
            </a:r>
            <a:r>
              <a:rPr dirty="0" smtClean="0" sz="1400" spc="5">
                <a:latin typeface="Times New Roman"/>
                <a:cs typeface="Times New Roman"/>
              </a:rPr>
              <a:t>h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ld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be 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(</a:t>
            </a:r>
            <a:r>
              <a:rPr dirty="0" smtClean="0" sz="1400" spc="-10">
                <a:latin typeface="Times New Roman"/>
                <a:cs typeface="Times New Roman"/>
              </a:rPr>
              <a:t>b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th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-10" i="1">
                <a:latin typeface="Times New Roman"/>
                <a:cs typeface="Times New Roman"/>
              </a:rPr>
              <a:t>n</a:t>
            </a:r>
            <a:r>
              <a:rPr dirty="0" smtClean="0" sz="1400" spc="0" i="1">
                <a:latin typeface="Times New Roman"/>
                <a:cs typeface="Times New Roman"/>
              </a:rPr>
              <a:t>pn</a:t>
            </a:r>
            <a:r>
              <a:rPr dirty="0" smtClean="0" sz="1400" spc="-10" i="1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or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 i="1">
                <a:latin typeface="Times New Roman"/>
                <a:cs typeface="Times New Roman"/>
              </a:rPr>
              <a:t>p</a:t>
            </a:r>
            <a:r>
              <a:rPr dirty="0" smtClean="0" sz="1400" spc="0" i="1">
                <a:latin typeface="Times New Roman"/>
                <a:cs typeface="Times New Roman"/>
              </a:rPr>
              <a:t>n</a:t>
            </a:r>
            <a:r>
              <a:rPr dirty="0" smtClean="0" sz="1400" spc="-5" i="1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).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71576" y="7522209"/>
            <a:ext cx="2774315" cy="41465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 marR="12700">
              <a:lnSpc>
                <a:spcPct val="110000"/>
              </a:lnSpc>
            </a:pPr>
            <a:r>
              <a:rPr dirty="0" smtClean="0" sz="1200">
                <a:latin typeface="Times New Roman"/>
                <a:cs typeface="Times New Roman"/>
              </a:rPr>
              <a:t>F</a:t>
            </a:r>
            <a:r>
              <a:rPr dirty="0" smtClean="0" sz="1200" spc="-20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G</a:t>
            </a:r>
            <a:r>
              <a:rPr dirty="0" smtClean="0" sz="1200" spc="-5">
                <a:latin typeface="Times New Roman"/>
                <a:cs typeface="Times New Roman"/>
              </a:rPr>
              <a:t>U</a:t>
            </a:r>
            <a:r>
              <a:rPr dirty="0" smtClean="0" sz="1200" spc="0">
                <a:latin typeface="Times New Roman"/>
                <a:cs typeface="Times New Roman"/>
              </a:rPr>
              <a:t>RE 7</a:t>
            </a:r>
            <a:r>
              <a:rPr dirty="0" smtClean="0" sz="1200" spc="-5">
                <a:latin typeface="Times New Roman"/>
                <a:cs typeface="Times New Roman"/>
              </a:rPr>
              <a:t>-</a:t>
            </a:r>
            <a:r>
              <a:rPr dirty="0" smtClean="0" sz="1200" spc="0">
                <a:latin typeface="Times New Roman"/>
                <a:cs typeface="Times New Roman"/>
              </a:rPr>
              <a:t>12: A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rli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ton/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ompl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ment</a:t>
            </a:r>
            <a:r>
              <a:rPr dirty="0" smtClean="0" sz="1200" spc="5">
                <a:latin typeface="Times New Roman"/>
                <a:cs typeface="Times New Roman"/>
              </a:rPr>
              <a:t>a</a:t>
            </a:r>
            <a:r>
              <a:rPr dirty="0" smtClean="0" sz="1200" spc="1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 D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rlin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ton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lass </a:t>
            </a:r>
            <a:r>
              <a:rPr dirty="0" smtClean="0" sz="1200" spc="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B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pu</a:t>
            </a:r>
            <a:r>
              <a:rPr dirty="0" smtClean="0" sz="1200" spc="10">
                <a:latin typeface="Times New Roman"/>
                <a:cs typeface="Times New Roman"/>
              </a:rPr>
              <a:t>s</a:t>
            </a:r>
            <a:r>
              <a:rPr dirty="0" smtClean="0" sz="1200" spc="5">
                <a:latin typeface="Times New Roman"/>
                <a:cs typeface="Times New Roman"/>
              </a:rPr>
              <a:t>h</a:t>
            </a:r>
            <a:r>
              <a:rPr dirty="0" smtClean="0" sz="1200" spc="-5">
                <a:latin typeface="Times New Roman"/>
                <a:cs typeface="Times New Roman"/>
              </a:rPr>
              <a:t>-</a:t>
            </a:r>
            <a:r>
              <a:rPr dirty="0" smtClean="0" sz="1200" spc="0">
                <a:latin typeface="Times New Roman"/>
                <a:cs typeface="Times New Roman"/>
              </a:rPr>
              <a:t>pull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mplifi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304800" y="307847"/>
            <a:ext cx="7164069" cy="0"/>
          </a:xfrm>
          <a:custGeom>
            <a:avLst/>
            <a:gdLst/>
            <a:ahLst/>
            <a:cxnLst/>
            <a:rect l="l" t="t" r="r" b="b"/>
            <a:pathLst>
              <a:path w="7164069" h="0">
                <a:moveTo>
                  <a:pt x="0" y="0"/>
                </a:moveTo>
                <a:lnTo>
                  <a:pt x="7164069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" name="object 9"/>
          <p:cNvSpPr/>
          <p:nvPr/>
        </p:nvSpPr>
        <p:spPr>
          <a:xfrm>
            <a:off x="307847" y="310845"/>
            <a:ext cx="0" cy="9437878"/>
          </a:xfrm>
          <a:custGeom>
            <a:avLst/>
            <a:gdLst/>
            <a:ahLst/>
            <a:cxnLst/>
            <a:rect l="l" t="t" r="r" b="b"/>
            <a:pathLst>
              <a:path w="0" h="9437878">
                <a:moveTo>
                  <a:pt x="0" y="0"/>
                </a:moveTo>
                <a:lnTo>
                  <a:pt x="0" y="9437878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" name="object 10"/>
          <p:cNvSpPr/>
          <p:nvPr/>
        </p:nvSpPr>
        <p:spPr>
          <a:xfrm>
            <a:off x="7465821" y="310845"/>
            <a:ext cx="0" cy="9437878"/>
          </a:xfrm>
          <a:custGeom>
            <a:avLst/>
            <a:gdLst/>
            <a:ahLst/>
            <a:cxnLst/>
            <a:rect l="l" t="t" r="r" b="b"/>
            <a:pathLst>
              <a:path w="0" h="9437878">
                <a:moveTo>
                  <a:pt x="0" y="0"/>
                </a:moveTo>
                <a:lnTo>
                  <a:pt x="0" y="9437878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" name="object 11"/>
          <p:cNvSpPr/>
          <p:nvPr/>
        </p:nvSpPr>
        <p:spPr>
          <a:xfrm>
            <a:off x="304800" y="9751924"/>
            <a:ext cx="7164069" cy="0"/>
          </a:xfrm>
          <a:custGeom>
            <a:avLst/>
            <a:gdLst/>
            <a:ahLst/>
            <a:cxnLst/>
            <a:rect l="l" t="t" r="r" b="b"/>
            <a:pathLst>
              <a:path w="7164069" h="0">
                <a:moveTo>
                  <a:pt x="0" y="0"/>
                </a:moveTo>
                <a:lnTo>
                  <a:pt x="7164069" y="0"/>
                </a:lnTo>
              </a:path>
            </a:pathLst>
          </a:custGeom>
          <a:ln w="767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" name="object 12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100">
                <a:latin typeface="Calibri"/>
                <a:cs typeface="Calibri"/>
              </a:rPr>
              <a:t>1</a:t>
            </a:fld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DR.Ahmed Saker 2O14</dc:creator>
  <dcterms:created xsi:type="dcterms:W3CDTF">2021-11-06T12:13:22Z</dcterms:created>
  <dcterms:modified xsi:type="dcterms:W3CDTF">2021-11-06T12:13:22Z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2020-12-11T00:00:00Z</vt:filetime>
  </property>
  <property fmtid="{D5CDD505-2E9C-101B-9397-08002B2CF9AE}" pid="3" name="LastSaved">
    <vt:filetime>2021-11-06T00:00:00Z</vt:filetime>
  </property>
</Properties>
</file>